
<file path=[Content_Types].xml><?xml version="1.0" encoding="utf-8"?>
<Types xmlns="http://schemas.openxmlformats.org/package/2006/content-types">
  <Default Extension="fntdata" ContentType="application/x-fontdata"/>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media/image9.jpg" ContentType="image/jpe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5"/>
  </p:notesMasterIdLst>
  <p:sldIdLst>
    <p:sldId id="256" r:id="rId2"/>
    <p:sldId id="309" r:id="rId3"/>
    <p:sldId id="288" r:id="rId4"/>
    <p:sldId id="257" r:id="rId5"/>
    <p:sldId id="259" r:id="rId6"/>
    <p:sldId id="275" r:id="rId7"/>
    <p:sldId id="310" r:id="rId8"/>
    <p:sldId id="286" r:id="rId9"/>
    <p:sldId id="311" r:id="rId10"/>
    <p:sldId id="265" r:id="rId11"/>
    <p:sldId id="312" r:id="rId12"/>
    <p:sldId id="261" r:id="rId13"/>
    <p:sldId id="278" r:id="rId14"/>
  </p:sldIdLst>
  <p:sldSz cx="9144000" cy="5143500" type="screen16x9"/>
  <p:notesSz cx="6858000" cy="9144000"/>
  <p:embeddedFontLst>
    <p:embeddedFont>
      <p:font typeface="Barlow" panose="00000500000000000000" pitchFamily="2" charset="0"/>
      <p:regular r:id="rId16"/>
      <p:bold r:id="rId17"/>
      <p:italic r:id="rId18"/>
      <p:boldItalic r:id="rId19"/>
    </p:embeddedFont>
    <p:embeddedFont>
      <p:font typeface="Barlow Light" panose="00000400000000000000" pitchFamily="2"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Constantia" panose="02030602050306030303" pitchFamily="18" charset="0"/>
      <p:regular r:id="rId28"/>
      <p:bold r:id="rId29"/>
      <p:italic r:id="rId30"/>
      <p:boldItalic r:id="rId31"/>
    </p:embeddedFont>
    <p:embeddedFont>
      <p:font typeface="Maiandra GD" panose="020E0502030308020204" pitchFamily="34" charset="0"/>
      <p:regular r:id="rId32"/>
    </p:embeddedFont>
    <p:embeddedFont>
      <p:font typeface="Miriam Libre" panose="00000500000000000000" pitchFamily="2" charset="-79"/>
      <p:regular r:id="rId33"/>
      <p:bold r:id="rId34"/>
    </p:embeddedFont>
    <p:embeddedFont>
      <p:font typeface="Montserrat" panose="00000500000000000000" pitchFamily="2" charset="0"/>
      <p:regular r:id="rId35"/>
      <p:bold r:id="rId36"/>
      <p:italic r:id="rId37"/>
      <p:boldItalic r:id="rId38"/>
    </p:embeddedFont>
    <p:embeddedFont>
      <p:font typeface="Sitka Display" pitchFamily="2" charset="0"/>
      <p:regular r:id="rId39"/>
      <p:bold r:id="rId40"/>
      <p:italic r:id="rId41"/>
      <p:boldItalic r:id="rId42"/>
    </p:embeddedFont>
    <p:embeddedFont>
      <p:font typeface="Sitka Small Semibold" pitchFamily="2" charset="0"/>
      <p:bold r:id="rId43"/>
      <p:boldItalic r:id="rId44"/>
    </p:embeddedFont>
    <p:embeddedFont>
      <p:font typeface="Sitka Text" pitchFamily="2" charset="0"/>
      <p:regular r:id="rId45"/>
      <p:bold r:id="rId46"/>
      <p:italic r:id="rId47"/>
      <p:boldItalic r:id="rId48"/>
    </p:embeddedFont>
    <p:embeddedFont>
      <p:font typeface="Work Sans" pitchFamily="2"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20MEI10033" initials="2" lastIdx="1" clrIdx="0">
    <p:extLst>
      <p:ext uri="{19B8F6BF-5375-455C-9EA6-DF929625EA0E}">
        <p15:presenceInfo xmlns:p15="http://schemas.microsoft.com/office/powerpoint/2012/main" userId="S::sourabh.sahu2020@vitbhopal.ac.in::17355c1d-c358-44f5-83e4-ac47d789d7d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5908D26-7AD2-4BE2-8D46-7E80C61A5C3D}">
  <a:tblStyle styleId="{D5908D26-7AD2-4BE2-8D46-7E80C61A5C3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9EC53F3-C09D-45E3-81C7-79E32D511B3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17" autoAdjust="0"/>
  </p:normalViewPr>
  <p:slideViewPr>
    <p:cSldViewPr snapToGrid="0">
      <p:cViewPr varScale="1">
        <p:scale>
          <a:sx n="122" d="100"/>
          <a:sy n="122" d="100"/>
        </p:scale>
        <p:origin x="322"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font" Target="fonts/font24.fntdata"/><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font" Target="fonts/font27.fntdata"/><Relationship Id="rId47" Type="http://schemas.openxmlformats.org/officeDocument/2006/relationships/font" Target="fonts/font32.fntdata"/><Relationship Id="rId50" Type="http://schemas.openxmlformats.org/officeDocument/2006/relationships/font" Target="fonts/font35.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9" Type="http://schemas.openxmlformats.org/officeDocument/2006/relationships/font" Target="fonts/font14.fntdata"/><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font" Target="fonts/font25.fntdata"/><Relationship Id="rId45" Type="http://schemas.openxmlformats.org/officeDocument/2006/relationships/font" Target="fonts/font30.fntdata"/><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font" Target="fonts/font28.fntdata"/><Relationship Id="rId48" Type="http://schemas.openxmlformats.org/officeDocument/2006/relationships/font" Target="fonts/font3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 Id="rId46" Type="http://schemas.openxmlformats.org/officeDocument/2006/relationships/font" Target="fonts/font31.fntdata"/><Relationship Id="rId20" Type="http://schemas.openxmlformats.org/officeDocument/2006/relationships/font" Target="fonts/font5.fntdata"/><Relationship Id="rId41" Type="http://schemas.openxmlformats.org/officeDocument/2006/relationships/font" Target="fonts/font26.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49" Type="http://schemas.openxmlformats.org/officeDocument/2006/relationships/font" Target="fonts/font34.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16.fntdata"/><Relationship Id="rId44" Type="http://schemas.openxmlformats.org/officeDocument/2006/relationships/font" Target="fonts/font29.fntdata"/><Relationship Id="rId52" Type="http://schemas.openxmlformats.org/officeDocument/2006/relationships/font" Target="fonts/font37.fntdata"/></Relationships>
</file>

<file path=ppt/media/image1.jpe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dcac64e18e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dcac64e18e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35ed75ccf_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35ed75ccf_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dcac64e18e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dcac64e18e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dcac64e18e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dcac64e18e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0058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122525" y="1991825"/>
            <a:ext cx="48990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4600"/>
              <a:buNone/>
              <a:defRPr sz="4600">
                <a:solidFill>
                  <a:schemeClr val="dk1"/>
                </a:solidFill>
              </a:defRPr>
            </a:lvl1pPr>
            <a:lvl2pPr lvl="1" algn="ctr">
              <a:spcBef>
                <a:spcPts val="0"/>
              </a:spcBef>
              <a:spcAft>
                <a:spcPts val="0"/>
              </a:spcAft>
              <a:buClr>
                <a:schemeClr val="dk1"/>
              </a:buClr>
              <a:buSzPts val="4600"/>
              <a:buNone/>
              <a:defRPr sz="4600">
                <a:solidFill>
                  <a:schemeClr val="dk1"/>
                </a:solidFill>
              </a:defRPr>
            </a:lvl2pPr>
            <a:lvl3pPr lvl="2" algn="ctr">
              <a:spcBef>
                <a:spcPts val="0"/>
              </a:spcBef>
              <a:spcAft>
                <a:spcPts val="0"/>
              </a:spcAft>
              <a:buClr>
                <a:schemeClr val="dk1"/>
              </a:buClr>
              <a:buSzPts val="4600"/>
              <a:buNone/>
              <a:defRPr sz="4600">
                <a:solidFill>
                  <a:schemeClr val="dk1"/>
                </a:solidFill>
              </a:defRPr>
            </a:lvl3pPr>
            <a:lvl4pPr lvl="3" algn="ctr">
              <a:spcBef>
                <a:spcPts val="0"/>
              </a:spcBef>
              <a:spcAft>
                <a:spcPts val="0"/>
              </a:spcAft>
              <a:buClr>
                <a:schemeClr val="dk1"/>
              </a:buClr>
              <a:buSzPts val="4600"/>
              <a:buNone/>
              <a:defRPr sz="4600">
                <a:solidFill>
                  <a:schemeClr val="dk1"/>
                </a:solidFill>
              </a:defRPr>
            </a:lvl4pPr>
            <a:lvl5pPr lvl="4" algn="ctr">
              <a:spcBef>
                <a:spcPts val="0"/>
              </a:spcBef>
              <a:spcAft>
                <a:spcPts val="0"/>
              </a:spcAft>
              <a:buClr>
                <a:schemeClr val="dk1"/>
              </a:buClr>
              <a:buSzPts val="4600"/>
              <a:buNone/>
              <a:defRPr sz="4600">
                <a:solidFill>
                  <a:schemeClr val="dk1"/>
                </a:solidFill>
              </a:defRPr>
            </a:lvl5pPr>
            <a:lvl6pPr lvl="5" algn="ctr">
              <a:spcBef>
                <a:spcPts val="0"/>
              </a:spcBef>
              <a:spcAft>
                <a:spcPts val="0"/>
              </a:spcAft>
              <a:buClr>
                <a:schemeClr val="dk1"/>
              </a:buClr>
              <a:buSzPts val="4600"/>
              <a:buNone/>
              <a:defRPr sz="4600">
                <a:solidFill>
                  <a:schemeClr val="dk1"/>
                </a:solidFill>
              </a:defRPr>
            </a:lvl6pPr>
            <a:lvl7pPr lvl="6" algn="ctr">
              <a:spcBef>
                <a:spcPts val="0"/>
              </a:spcBef>
              <a:spcAft>
                <a:spcPts val="0"/>
              </a:spcAft>
              <a:buClr>
                <a:schemeClr val="dk1"/>
              </a:buClr>
              <a:buSzPts val="4600"/>
              <a:buNone/>
              <a:defRPr sz="4600">
                <a:solidFill>
                  <a:schemeClr val="dk1"/>
                </a:solidFill>
              </a:defRPr>
            </a:lvl7pPr>
            <a:lvl8pPr lvl="7" algn="ctr">
              <a:spcBef>
                <a:spcPts val="0"/>
              </a:spcBef>
              <a:spcAft>
                <a:spcPts val="0"/>
              </a:spcAft>
              <a:buClr>
                <a:schemeClr val="dk1"/>
              </a:buClr>
              <a:buSzPts val="4600"/>
              <a:buNone/>
              <a:defRPr sz="4600">
                <a:solidFill>
                  <a:schemeClr val="dk1"/>
                </a:solidFill>
              </a:defRPr>
            </a:lvl8pPr>
            <a:lvl9pPr lvl="8" algn="ctr">
              <a:spcBef>
                <a:spcPts val="0"/>
              </a:spcBef>
              <a:spcAft>
                <a:spcPts val="0"/>
              </a:spcAft>
              <a:buClr>
                <a:schemeClr val="dk1"/>
              </a:buClr>
              <a:buSzPts val="4600"/>
              <a:buNone/>
              <a:defRPr sz="4600">
                <a:solidFill>
                  <a:schemeClr val="dk1"/>
                </a:solidFill>
              </a:defRPr>
            </a:lvl9pPr>
          </a:lstStyle>
          <a:p>
            <a:endParaRPr/>
          </a:p>
        </p:txBody>
      </p:sp>
      <p:sp>
        <p:nvSpPr>
          <p:cNvPr id="11" name="Google Shape;11;p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7947" y="-9"/>
            <a:ext cx="1564584" cy="2825099"/>
            <a:chOff x="0" y="855663"/>
            <a:chExt cx="1257300" cy="2270250"/>
          </a:xfrm>
        </p:grpSpPr>
        <p:sp>
          <p:nvSpPr>
            <p:cNvPr id="13" name="Google Shape;13;p2"/>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 name="Google Shape;21;p2"/>
          <p:cNvGrpSpPr/>
          <p:nvPr/>
        </p:nvGrpSpPr>
        <p:grpSpPr>
          <a:xfrm rot="-5400000">
            <a:off x="7256368" y="-405553"/>
            <a:ext cx="1043197" cy="2732065"/>
            <a:chOff x="7556500" y="3806825"/>
            <a:chExt cx="838313" cy="2195488"/>
          </a:xfrm>
        </p:grpSpPr>
        <p:sp>
          <p:nvSpPr>
            <p:cNvPr id="22" name="Google Shape;22;p2"/>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 name="Google Shape;33;p2"/>
          <p:cNvGrpSpPr/>
          <p:nvPr/>
        </p:nvGrpSpPr>
        <p:grpSpPr>
          <a:xfrm rot="5400000">
            <a:off x="527351" y="2768116"/>
            <a:ext cx="1389642" cy="2444192"/>
            <a:chOff x="4395788" y="4144963"/>
            <a:chExt cx="1058775" cy="1862100"/>
          </a:xfrm>
        </p:grpSpPr>
        <p:sp>
          <p:nvSpPr>
            <p:cNvPr id="34" name="Google Shape;34;p2"/>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 name="Google Shape;37;p2"/>
          <p:cNvGrpSpPr/>
          <p:nvPr/>
        </p:nvGrpSpPr>
        <p:grpSpPr>
          <a:xfrm rot="10800000">
            <a:off x="6869501" y="2412068"/>
            <a:ext cx="1768658" cy="2731445"/>
            <a:chOff x="6545263" y="855663"/>
            <a:chExt cx="1469962" cy="2270150"/>
          </a:xfrm>
        </p:grpSpPr>
        <p:sp>
          <p:nvSpPr>
            <p:cNvPr id="38" name="Google Shape;38;p2"/>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6913563" y="26368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7218363"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6550025"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59"/>
        <p:cNvGrpSpPr/>
        <p:nvPr/>
      </p:nvGrpSpPr>
      <p:grpSpPr>
        <a:xfrm>
          <a:off x="0" y="0"/>
          <a:ext cx="0" cy="0"/>
          <a:chOff x="0" y="0"/>
          <a:chExt cx="0" cy="0"/>
        </a:xfrm>
      </p:grpSpPr>
      <p:sp>
        <p:nvSpPr>
          <p:cNvPr id="60" name="Google Shape;60;p4"/>
          <p:cNvSpPr/>
          <p:nvPr/>
        </p:nvSpPr>
        <p:spPr>
          <a:xfrm>
            <a:off x="2454800" y="0"/>
            <a:ext cx="42345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rot="-5400000">
            <a:off x="4403950" y="4519950"/>
            <a:ext cx="336000" cy="9111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txBox="1">
            <a:spLocks noGrp="1"/>
          </p:cNvSpPr>
          <p:nvPr>
            <p:ph type="body" idx="1"/>
          </p:nvPr>
        </p:nvSpPr>
        <p:spPr>
          <a:xfrm>
            <a:off x="2848484" y="825425"/>
            <a:ext cx="3447000" cy="3492600"/>
          </a:xfrm>
          <a:prstGeom prst="rect">
            <a:avLst/>
          </a:prstGeom>
        </p:spPr>
        <p:txBody>
          <a:bodyPr spcFirstLastPara="1" wrap="square" lIns="91425" tIns="91425" rIns="91425" bIns="91425" anchor="ctr" anchorCtr="0">
            <a:noAutofit/>
          </a:bodyPr>
          <a:lstStyle>
            <a:lvl1pPr marL="457200" lvl="0" indent="-381000" algn="ctr" rtl="0">
              <a:lnSpc>
                <a:spcPct val="115000"/>
              </a:lnSpc>
              <a:spcBef>
                <a:spcPts val="600"/>
              </a:spcBef>
              <a:spcAft>
                <a:spcPts val="0"/>
              </a:spcAft>
              <a:buSzPts val="2400"/>
              <a:buChar char="▹"/>
              <a:defRPr i="1"/>
            </a:lvl1pPr>
            <a:lvl2pPr marL="914400" lvl="1" indent="-381000" algn="ctr" rtl="0">
              <a:lnSpc>
                <a:spcPct val="115000"/>
              </a:lnSpc>
              <a:spcBef>
                <a:spcPts val="0"/>
              </a:spcBef>
              <a:spcAft>
                <a:spcPts val="0"/>
              </a:spcAft>
              <a:buSzPts val="2400"/>
              <a:buChar char="￭"/>
              <a:defRPr i="1"/>
            </a:lvl2pPr>
            <a:lvl3pPr marL="1371600" lvl="2" indent="-381000" algn="ctr" rtl="0">
              <a:lnSpc>
                <a:spcPct val="115000"/>
              </a:lnSpc>
              <a:spcBef>
                <a:spcPts val="0"/>
              </a:spcBef>
              <a:spcAft>
                <a:spcPts val="0"/>
              </a:spcAft>
              <a:buSzPts val="2400"/>
              <a:buChar char="⬝"/>
              <a:defRPr i="1"/>
            </a:lvl3pPr>
            <a:lvl4pPr marL="1828800" lvl="3" indent="-381000" algn="ctr" rtl="0">
              <a:lnSpc>
                <a:spcPct val="115000"/>
              </a:lnSpc>
              <a:spcBef>
                <a:spcPts val="0"/>
              </a:spcBef>
              <a:spcAft>
                <a:spcPts val="0"/>
              </a:spcAft>
              <a:buSzPts val="2400"/>
              <a:buChar char="●"/>
              <a:defRPr i="1"/>
            </a:lvl4pPr>
            <a:lvl5pPr marL="2286000" lvl="4" indent="-381000" algn="ctr" rtl="0">
              <a:lnSpc>
                <a:spcPct val="115000"/>
              </a:lnSpc>
              <a:spcBef>
                <a:spcPts val="0"/>
              </a:spcBef>
              <a:spcAft>
                <a:spcPts val="0"/>
              </a:spcAft>
              <a:buSzPts val="2400"/>
              <a:buChar char="○"/>
              <a:defRPr i="1"/>
            </a:lvl5pPr>
            <a:lvl6pPr marL="2743200" lvl="5" indent="-381000" algn="ctr" rtl="0">
              <a:lnSpc>
                <a:spcPct val="115000"/>
              </a:lnSpc>
              <a:spcBef>
                <a:spcPts val="0"/>
              </a:spcBef>
              <a:spcAft>
                <a:spcPts val="0"/>
              </a:spcAft>
              <a:buSzPts val="2400"/>
              <a:buChar char="■"/>
              <a:defRPr i="1"/>
            </a:lvl6pPr>
            <a:lvl7pPr marL="3200400" lvl="6" indent="-381000" algn="ctr" rtl="0">
              <a:lnSpc>
                <a:spcPct val="115000"/>
              </a:lnSpc>
              <a:spcBef>
                <a:spcPts val="0"/>
              </a:spcBef>
              <a:spcAft>
                <a:spcPts val="0"/>
              </a:spcAft>
              <a:buSzPts val="2400"/>
              <a:buChar char="●"/>
              <a:defRPr i="1"/>
            </a:lvl7pPr>
            <a:lvl8pPr marL="3657600" lvl="7" indent="-381000" algn="ctr" rtl="0">
              <a:lnSpc>
                <a:spcPct val="115000"/>
              </a:lnSpc>
              <a:spcBef>
                <a:spcPts val="0"/>
              </a:spcBef>
              <a:spcAft>
                <a:spcPts val="0"/>
              </a:spcAft>
              <a:buSzPts val="2400"/>
              <a:buChar char="○"/>
              <a:defRPr i="1"/>
            </a:lvl8pPr>
            <a:lvl9pPr marL="4114800" lvl="8" indent="-381000" algn="ctr">
              <a:lnSpc>
                <a:spcPct val="115000"/>
              </a:lnSpc>
              <a:spcBef>
                <a:spcPts val="0"/>
              </a:spcBef>
              <a:spcAft>
                <a:spcPts val="0"/>
              </a:spcAft>
              <a:buSzPts val="2400"/>
              <a:buChar char="■"/>
              <a:defRPr i="1"/>
            </a:lvl9pPr>
          </a:lstStyle>
          <a:p>
            <a:endParaRPr/>
          </a:p>
        </p:txBody>
      </p:sp>
      <p:sp>
        <p:nvSpPr>
          <p:cNvPr id="63" name="Google Shape;63;p4"/>
          <p:cNvSpPr txBox="1"/>
          <p:nvPr/>
        </p:nvSpPr>
        <p:spPr>
          <a:xfrm>
            <a:off x="3593400" y="1936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rgbClr val="A5B0FE"/>
                </a:solidFill>
                <a:latin typeface="Work Sans"/>
                <a:ea typeface="Work Sans"/>
                <a:cs typeface="Work Sans"/>
                <a:sym typeface="Work Sans"/>
              </a:rPr>
              <a:t>“</a:t>
            </a:r>
            <a:endParaRPr sz="7200" b="1">
              <a:solidFill>
                <a:srgbClr val="A5B0FE"/>
              </a:solidFill>
              <a:latin typeface="Work Sans"/>
              <a:ea typeface="Work Sans"/>
              <a:cs typeface="Work Sans"/>
              <a:sym typeface="Work Sans"/>
            </a:endParaRPr>
          </a:p>
        </p:txBody>
      </p:sp>
      <p:sp>
        <p:nvSpPr>
          <p:cNvPr id="64" name="Google Shape;64;p4"/>
          <p:cNvSpPr txBox="1">
            <a:spLocks noGrp="1"/>
          </p:cNvSpPr>
          <p:nvPr>
            <p:ph type="sldNum" idx="12"/>
          </p:nvPr>
        </p:nvSpPr>
        <p:spPr>
          <a:xfrm>
            <a:off x="4116400" y="4807500"/>
            <a:ext cx="911100" cy="3360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65" name="Google Shape;65;p4"/>
          <p:cNvGrpSpPr/>
          <p:nvPr/>
        </p:nvGrpSpPr>
        <p:grpSpPr>
          <a:xfrm>
            <a:off x="6876950" y="3340125"/>
            <a:ext cx="2267050" cy="1803375"/>
            <a:chOff x="9925050" y="4203700"/>
            <a:chExt cx="2267050" cy="1803375"/>
          </a:xfrm>
        </p:grpSpPr>
        <p:sp>
          <p:nvSpPr>
            <p:cNvPr id="66" name="Google Shape;66;p4"/>
            <p:cNvSpPr/>
            <p:nvPr/>
          </p:nvSpPr>
          <p:spPr>
            <a:xfrm>
              <a:off x="11336338" y="4922838"/>
              <a:ext cx="139800" cy="119100"/>
            </a:xfrm>
            <a:custGeom>
              <a:avLst/>
              <a:gdLst/>
              <a:ahLst/>
              <a:cxnLst/>
              <a:rect l="l" t="t" r="r" b="b"/>
              <a:pathLst>
                <a:path w="120000" h="120000" extrusionOk="0">
                  <a:moveTo>
                    <a:pt x="110769" y="70909"/>
                  </a:moveTo>
                  <a:cubicBezTo>
                    <a:pt x="18461" y="0"/>
                    <a:pt x="18461" y="0"/>
                    <a:pt x="18461" y="0"/>
                  </a:cubicBezTo>
                  <a:cubicBezTo>
                    <a:pt x="13846" y="0"/>
                    <a:pt x="4615" y="0"/>
                    <a:pt x="4615" y="5454"/>
                  </a:cubicBezTo>
                  <a:cubicBezTo>
                    <a:pt x="0" y="10909"/>
                    <a:pt x="0" y="21818"/>
                    <a:pt x="9230" y="21818"/>
                  </a:cubicBezTo>
                  <a:cubicBezTo>
                    <a:pt x="78461" y="76363"/>
                    <a:pt x="78461" y="76363"/>
                    <a:pt x="78461" y="76363"/>
                  </a:cubicBezTo>
                  <a:cubicBezTo>
                    <a:pt x="9230" y="92727"/>
                    <a:pt x="9230" y="92727"/>
                    <a:pt x="9230" y="92727"/>
                  </a:cubicBezTo>
                  <a:cubicBezTo>
                    <a:pt x="4615" y="98181"/>
                    <a:pt x="0" y="103636"/>
                    <a:pt x="0" y="109090"/>
                  </a:cubicBezTo>
                  <a:cubicBezTo>
                    <a:pt x="4615" y="114545"/>
                    <a:pt x="9230" y="120000"/>
                    <a:pt x="13846" y="120000"/>
                  </a:cubicBezTo>
                  <a:cubicBezTo>
                    <a:pt x="13846" y="120000"/>
                    <a:pt x="13846" y="120000"/>
                    <a:pt x="13846" y="120000"/>
                  </a:cubicBezTo>
                  <a:cubicBezTo>
                    <a:pt x="110769" y="92727"/>
                    <a:pt x="110769" y="92727"/>
                    <a:pt x="110769" y="92727"/>
                  </a:cubicBezTo>
                  <a:cubicBezTo>
                    <a:pt x="115384" y="92727"/>
                    <a:pt x="115384" y="87272"/>
                    <a:pt x="115384" y="81818"/>
                  </a:cubicBezTo>
                  <a:cubicBezTo>
                    <a:pt x="120000" y="76363"/>
                    <a:pt x="115384" y="76363"/>
                    <a:pt x="110769" y="7090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4"/>
            <p:cNvSpPr/>
            <p:nvPr/>
          </p:nvSpPr>
          <p:spPr>
            <a:xfrm>
              <a:off x="11137900" y="4498975"/>
              <a:ext cx="1054200" cy="1508100"/>
            </a:xfrm>
            <a:custGeom>
              <a:avLst/>
              <a:gdLst/>
              <a:ahLst/>
              <a:cxnLst/>
              <a:rect l="l" t="t" r="r" b="b"/>
              <a:pathLst>
                <a:path w="120000" h="120000" extrusionOk="0">
                  <a:moveTo>
                    <a:pt x="15228" y="70889"/>
                  </a:moveTo>
                  <a:cubicBezTo>
                    <a:pt x="14619" y="71316"/>
                    <a:pt x="14619" y="71316"/>
                    <a:pt x="14619" y="71743"/>
                  </a:cubicBezTo>
                  <a:cubicBezTo>
                    <a:pt x="14619" y="72170"/>
                    <a:pt x="15837" y="82846"/>
                    <a:pt x="42030" y="83274"/>
                  </a:cubicBezTo>
                  <a:cubicBezTo>
                    <a:pt x="42030" y="94804"/>
                    <a:pt x="42030" y="94804"/>
                    <a:pt x="42030" y="94804"/>
                  </a:cubicBezTo>
                  <a:cubicBezTo>
                    <a:pt x="20101" y="120000"/>
                    <a:pt x="20101" y="120000"/>
                    <a:pt x="20101" y="120000"/>
                  </a:cubicBezTo>
                  <a:cubicBezTo>
                    <a:pt x="23147" y="120000"/>
                    <a:pt x="23147" y="120000"/>
                    <a:pt x="23147" y="120000"/>
                  </a:cubicBezTo>
                  <a:cubicBezTo>
                    <a:pt x="44467" y="95658"/>
                    <a:pt x="44467" y="95658"/>
                    <a:pt x="44467" y="95658"/>
                  </a:cubicBezTo>
                  <a:cubicBezTo>
                    <a:pt x="44467" y="95231"/>
                    <a:pt x="44467" y="95231"/>
                    <a:pt x="44467" y="94804"/>
                  </a:cubicBezTo>
                  <a:cubicBezTo>
                    <a:pt x="44467" y="82419"/>
                    <a:pt x="44467" y="82419"/>
                    <a:pt x="44467" y="82419"/>
                  </a:cubicBezTo>
                  <a:cubicBezTo>
                    <a:pt x="44467" y="81565"/>
                    <a:pt x="43857" y="81138"/>
                    <a:pt x="43248" y="81138"/>
                  </a:cubicBezTo>
                  <a:cubicBezTo>
                    <a:pt x="21928" y="81138"/>
                    <a:pt x="18274" y="74306"/>
                    <a:pt x="17664" y="72170"/>
                  </a:cubicBezTo>
                  <a:cubicBezTo>
                    <a:pt x="33502" y="64483"/>
                    <a:pt x="33502" y="64483"/>
                    <a:pt x="33502" y="64483"/>
                  </a:cubicBezTo>
                  <a:cubicBezTo>
                    <a:pt x="34111" y="64056"/>
                    <a:pt x="34111" y="63629"/>
                    <a:pt x="34111" y="63202"/>
                  </a:cubicBezTo>
                  <a:cubicBezTo>
                    <a:pt x="34111" y="63202"/>
                    <a:pt x="33502" y="62775"/>
                    <a:pt x="33502" y="62775"/>
                  </a:cubicBezTo>
                  <a:cubicBezTo>
                    <a:pt x="10964" y="57651"/>
                    <a:pt x="10964" y="57651"/>
                    <a:pt x="10964" y="57651"/>
                  </a:cubicBezTo>
                  <a:cubicBezTo>
                    <a:pt x="13401" y="52526"/>
                    <a:pt x="13401" y="52526"/>
                    <a:pt x="13401" y="52526"/>
                  </a:cubicBezTo>
                  <a:cubicBezTo>
                    <a:pt x="13401" y="52099"/>
                    <a:pt x="13401" y="51672"/>
                    <a:pt x="12791" y="51245"/>
                  </a:cubicBezTo>
                  <a:cubicBezTo>
                    <a:pt x="3654" y="47829"/>
                    <a:pt x="3654" y="47829"/>
                    <a:pt x="3654" y="47829"/>
                  </a:cubicBezTo>
                  <a:cubicBezTo>
                    <a:pt x="14619" y="36725"/>
                    <a:pt x="14619" y="36725"/>
                    <a:pt x="14619" y="36725"/>
                  </a:cubicBezTo>
                  <a:cubicBezTo>
                    <a:pt x="15228" y="36725"/>
                    <a:pt x="15228" y="36298"/>
                    <a:pt x="15228" y="36298"/>
                  </a:cubicBezTo>
                  <a:cubicBezTo>
                    <a:pt x="15228" y="21352"/>
                    <a:pt x="19492" y="17081"/>
                    <a:pt x="19492" y="17081"/>
                  </a:cubicBezTo>
                  <a:cubicBezTo>
                    <a:pt x="20101" y="17081"/>
                    <a:pt x="20101" y="16654"/>
                    <a:pt x="19492" y="16227"/>
                  </a:cubicBezTo>
                  <a:cubicBezTo>
                    <a:pt x="19492" y="15800"/>
                    <a:pt x="18883" y="15800"/>
                    <a:pt x="18274" y="15800"/>
                  </a:cubicBezTo>
                  <a:cubicBezTo>
                    <a:pt x="18274" y="15800"/>
                    <a:pt x="18274" y="15800"/>
                    <a:pt x="18274" y="15800"/>
                  </a:cubicBezTo>
                  <a:cubicBezTo>
                    <a:pt x="14619" y="15800"/>
                    <a:pt x="12182" y="16654"/>
                    <a:pt x="10355" y="17508"/>
                  </a:cubicBezTo>
                  <a:cubicBezTo>
                    <a:pt x="12182" y="14092"/>
                    <a:pt x="15228" y="11103"/>
                    <a:pt x="19492" y="8540"/>
                  </a:cubicBezTo>
                  <a:cubicBezTo>
                    <a:pt x="24974" y="5551"/>
                    <a:pt x="35939" y="2135"/>
                    <a:pt x="55431" y="4270"/>
                  </a:cubicBezTo>
                  <a:cubicBezTo>
                    <a:pt x="101116" y="9822"/>
                    <a:pt x="103553" y="35871"/>
                    <a:pt x="103553" y="36298"/>
                  </a:cubicBezTo>
                  <a:cubicBezTo>
                    <a:pt x="103553" y="36298"/>
                    <a:pt x="103553" y="36298"/>
                    <a:pt x="103553" y="36725"/>
                  </a:cubicBezTo>
                  <a:cubicBezTo>
                    <a:pt x="103553" y="38007"/>
                    <a:pt x="104162" y="52526"/>
                    <a:pt x="104162" y="62348"/>
                  </a:cubicBezTo>
                  <a:cubicBezTo>
                    <a:pt x="103553" y="62775"/>
                    <a:pt x="102944" y="71316"/>
                    <a:pt x="109035" y="75587"/>
                  </a:cubicBezTo>
                  <a:cubicBezTo>
                    <a:pt x="109644" y="76441"/>
                    <a:pt x="110862" y="76868"/>
                    <a:pt x="112081" y="77295"/>
                  </a:cubicBezTo>
                  <a:cubicBezTo>
                    <a:pt x="105380" y="78149"/>
                    <a:pt x="94416" y="79003"/>
                    <a:pt x="87106" y="77722"/>
                  </a:cubicBezTo>
                  <a:cubicBezTo>
                    <a:pt x="86497" y="77722"/>
                    <a:pt x="85888" y="77722"/>
                    <a:pt x="85888" y="78149"/>
                  </a:cubicBezTo>
                  <a:cubicBezTo>
                    <a:pt x="85279" y="78149"/>
                    <a:pt x="85279" y="78576"/>
                    <a:pt x="85279" y="78576"/>
                  </a:cubicBezTo>
                  <a:cubicBezTo>
                    <a:pt x="85279" y="87117"/>
                    <a:pt x="85279" y="87117"/>
                    <a:pt x="85279" y="87117"/>
                  </a:cubicBezTo>
                  <a:cubicBezTo>
                    <a:pt x="85279" y="87544"/>
                    <a:pt x="85279" y="87971"/>
                    <a:pt x="85888" y="87971"/>
                  </a:cubicBezTo>
                  <a:cubicBezTo>
                    <a:pt x="90761" y="91387"/>
                    <a:pt x="90761" y="91387"/>
                    <a:pt x="90761" y="91387"/>
                  </a:cubicBezTo>
                  <a:cubicBezTo>
                    <a:pt x="101725" y="99074"/>
                    <a:pt x="107817" y="109323"/>
                    <a:pt x="108426" y="120000"/>
                  </a:cubicBezTo>
                  <a:cubicBezTo>
                    <a:pt x="111472" y="120000"/>
                    <a:pt x="111472" y="120000"/>
                    <a:pt x="111472" y="120000"/>
                  </a:cubicBezTo>
                  <a:cubicBezTo>
                    <a:pt x="110862" y="108896"/>
                    <a:pt x="104162" y="98220"/>
                    <a:pt x="92588" y="90106"/>
                  </a:cubicBezTo>
                  <a:cubicBezTo>
                    <a:pt x="88324" y="86690"/>
                    <a:pt x="88324" y="86690"/>
                    <a:pt x="88324" y="86690"/>
                  </a:cubicBezTo>
                  <a:cubicBezTo>
                    <a:pt x="88324" y="79857"/>
                    <a:pt x="88324" y="79857"/>
                    <a:pt x="88324" y="79857"/>
                  </a:cubicBezTo>
                  <a:cubicBezTo>
                    <a:pt x="100507" y="81565"/>
                    <a:pt x="118172" y="78576"/>
                    <a:pt x="118781" y="78576"/>
                  </a:cubicBezTo>
                  <a:cubicBezTo>
                    <a:pt x="120000" y="78576"/>
                    <a:pt x="120000" y="78149"/>
                    <a:pt x="120000" y="77295"/>
                  </a:cubicBezTo>
                  <a:cubicBezTo>
                    <a:pt x="120000" y="76868"/>
                    <a:pt x="119390" y="76441"/>
                    <a:pt x="118781" y="76441"/>
                  </a:cubicBezTo>
                  <a:cubicBezTo>
                    <a:pt x="115736" y="76441"/>
                    <a:pt x="113299" y="76014"/>
                    <a:pt x="110862" y="74306"/>
                  </a:cubicBezTo>
                  <a:cubicBezTo>
                    <a:pt x="105989" y="70462"/>
                    <a:pt x="106598" y="62348"/>
                    <a:pt x="106598" y="62348"/>
                  </a:cubicBezTo>
                  <a:cubicBezTo>
                    <a:pt x="106598" y="62348"/>
                    <a:pt x="106598" y="62348"/>
                    <a:pt x="106598" y="62348"/>
                  </a:cubicBezTo>
                  <a:cubicBezTo>
                    <a:pt x="106598" y="62348"/>
                    <a:pt x="106598" y="55943"/>
                    <a:pt x="106598" y="49110"/>
                  </a:cubicBezTo>
                  <a:cubicBezTo>
                    <a:pt x="106598" y="46120"/>
                    <a:pt x="106598" y="42704"/>
                    <a:pt x="106598" y="40569"/>
                  </a:cubicBezTo>
                  <a:cubicBezTo>
                    <a:pt x="106598" y="38434"/>
                    <a:pt x="106598" y="37153"/>
                    <a:pt x="106598" y="36298"/>
                  </a:cubicBezTo>
                  <a:cubicBezTo>
                    <a:pt x="106598" y="36298"/>
                    <a:pt x="106598" y="36298"/>
                    <a:pt x="106598" y="36298"/>
                  </a:cubicBezTo>
                  <a:cubicBezTo>
                    <a:pt x="106598" y="35444"/>
                    <a:pt x="105380" y="28185"/>
                    <a:pt x="98680" y="20925"/>
                  </a:cubicBezTo>
                  <a:cubicBezTo>
                    <a:pt x="92588" y="14092"/>
                    <a:pt x="80406" y="5124"/>
                    <a:pt x="56040" y="2562"/>
                  </a:cubicBezTo>
                  <a:cubicBezTo>
                    <a:pt x="35329" y="0"/>
                    <a:pt x="23756" y="3416"/>
                    <a:pt x="17664" y="7259"/>
                  </a:cubicBezTo>
                  <a:cubicBezTo>
                    <a:pt x="10964" y="10676"/>
                    <a:pt x="7309" y="15373"/>
                    <a:pt x="6700" y="20498"/>
                  </a:cubicBezTo>
                  <a:cubicBezTo>
                    <a:pt x="6700" y="21352"/>
                    <a:pt x="7309" y="21779"/>
                    <a:pt x="7918" y="21779"/>
                  </a:cubicBezTo>
                  <a:cubicBezTo>
                    <a:pt x="8527" y="21779"/>
                    <a:pt x="9137" y="21779"/>
                    <a:pt x="9137" y="21352"/>
                  </a:cubicBezTo>
                  <a:cubicBezTo>
                    <a:pt x="9137" y="21352"/>
                    <a:pt x="11573" y="18790"/>
                    <a:pt x="15837" y="17935"/>
                  </a:cubicBezTo>
                  <a:cubicBezTo>
                    <a:pt x="14619" y="20498"/>
                    <a:pt x="12182" y="25622"/>
                    <a:pt x="12182" y="35871"/>
                  </a:cubicBezTo>
                  <a:cubicBezTo>
                    <a:pt x="609" y="47402"/>
                    <a:pt x="609" y="47402"/>
                    <a:pt x="609" y="47402"/>
                  </a:cubicBezTo>
                  <a:cubicBezTo>
                    <a:pt x="0" y="47829"/>
                    <a:pt x="0" y="47829"/>
                    <a:pt x="0" y="48256"/>
                  </a:cubicBezTo>
                  <a:cubicBezTo>
                    <a:pt x="609" y="48683"/>
                    <a:pt x="609" y="48683"/>
                    <a:pt x="1218" y="49110"/>
                  </a:cubicBezTo>
                  <a:cubicBezTo>
                    <a:pt x="10355" y="52526"/>
                    <a:pt x="10355" y="52526"/>
                    <a:pt x="10355" y="52526"/>
                  </a:cubicBezTo>
                  <a:cubicBezTo>
                    <a:pt x="7309" y="58078"/>
                    <a:pt x="7309" y="58078"/>
                    <a:pt x="7309" y="58078"/>
                  </a:cubicBezTo>
                  <a:cubicBezTo>
                    <a:pt x="7309" y="58078"/>
                    <a:pt x="7309" y="58505"/>
                    <a:pt x="7918" y="58932"/>
                  </a:cubicBezTo>
                  <a:cubicBezTo>
                    <a:pt x="7918" y="58932"/>
                    <a:pt x="7918" y="59359"/>
                    <a:pt x="8527" y="59359"/>
                  </a:cubicBezTo>
                  <a:cubicBezTo>
                    <a:pt x="29847" y="64056"/>
                    <a:pt x="29847" y="64056"/>
                    <a:pt x="29847" y="64056"/>
                  </a:cubicBezTo>
                  <a:lnTo>
                    <a:pt x="15228" y="70889"/>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4"/>
            <p:cNvSpPr/>
            <p:nvPr/>
          </p:nvSpPr>
          <p:spPr>
            <a:xfrm>
              <a:off x="9925050" y="4203700"/>
              <a:ext cx="1133400" cy="1073100"/>
            </a:xfrm>
            <a:custGeom>
              <a:avLst/>
              <a:gdLst/>
              <a:ahLst/>
              <a:cxnLst/>
              <a:rect l="l" t="t" r="r" b="b"/>
              <a:pathLst>
                <a:path w="120000" h="120000" extrusionOk="0">
                  <a:moveTo>
                    <a:pt x="118301" y="0"/>
                  </a:moveTo>
                  <a:cubicBezTo>
                    <a:pt x="1698" y="0"/>
                    <a:pt x="1698" y="0"/>
                    <a:pt x="1698" y="0"/>
                  </a:cubicBezTo>
                  <a:cubicBezTo>
                    <a:pt x="566" y="0"/>
                    <a:pt x="0" y="600"/>
                    <a:pt x="0" y="1800"/>
                  </a:cubicBezTo>
                  <a:cubicBezTo>
                    <a:pt x="0" y="97200"/>
                    <a:pt x="0" y="97200"/>
                    <a:pt x="0" y="97200"/>
                  </a:cubicBezTo>
                  <a:cubicBezTo>
                    <a:pt x="0" y="97800"/>
                    <a:pt x="566" y="98400"/>
                    <a:pt x="1698" y="98400"/>
                  </a:cubicBezTo>
                  <a:cubicBezTo>
                    <a:pt x="78113" y="98400"/>
                    <a:pt x="78113" y="98400"/>
                    <a:pt x="78113" y="98400"/>
                  </a:cubicBezTo>
                  <a:cubicBezTo>
                    <a:pt x="107547" y="120000"/>
                    <a:pt x="107547" y="120000"/>
                    <a:pt x="107547" y="120000"/>
                  </a:cubicBezTo>
                  <a:cubicBezTo>
                    <a:pt x="108113" y="120000"/>
                    <a:pt x="108113" y="120000"/>
                    <a:pt x="108679" y="120000"/>
                  </a:cubicBezTo>
                  <a:cubicBezTo>
                    <a:pt x="108679" y="120000"/>
                    <a:pt x="109245" y="120000"/>
                    <a:pt x="109245" y="120000"/>
                  </a:cubicBezTo>
                  <a:cubicBezTo>
                    <a:pt x="109811" y="119400"/>
                    <a:pt x="109811" y="118800"/>
                    <a:pt x="109811" y="118200"/>
                  </a:cubicBezTo>
                  <a:cubicBezTo>
                    <a:pt x="100754" y="98400"/>
                    <a:pt x="100754" y="98400"/>
                    <a:pt x="100754" y="98400"/>
                  </a:cubicBezTo>
                  <a:cubicBezTo>
                    <a:pt x="118301" y="98400"/>
                    <a:pt x="118301" y="98400"/>
                    <a:pt x="118301" y="98400"/>
                  </a:cubicBezTo>
                  <a:cubicBezTo>
                    <a:pt x="119433" y="98400"/>
                    <a:pt x="120000" y="97800"/>
                    <a:pt x="120000" y="97200"/>
                  </a:cubicBezTo>
                  <a:cubicBezTo>
                    <a:pt x="120000" y="1800"/>
                    <a:pt x="120000" y="1800"/>
                    <a:pt x="120000" y="1800"/>
                  </a:cubicBezTo>
                  <a:cubicBezTo>
                    <a:pt x="120000" y="600"/>
                    <a:pt x="119433" y="0"/>
                    <a:pt x="118301" y="0"/>
                  </a:cubicBezTo>
                  <a:close/>
                  <a:moveTo>
                    <a:pt x="117169" y="96000"/>
                  </a:moveTo>
                  <a:cubicBezTo>
                    <a:pt x="99056" y="96000"/>
                    <a:pt x="99056" y="96000"/>
                    <a:pt x="99056" y="96000"/>
                  </a:cubicBezTo>
                  <a:cubicBezTo>
                    <a:pt x="98490" y="96000"/>
                    <a:pt x="97924" y="96000"/>
                    <a:pt x="97924" y="96600"/>
                  </a:cubicBezTo>
                  <a:cubicBezTo>
                    <a:pt x="97358" y="96600"/>
                    <a:pt x="97358" y="97200"/>
                    <a:pt x="97358" y="97800"/>
                  </a:cubicBezTo>
                  <a:cubicBezTo>
                    <a:pt x="105283" y="114600"/>
                    <a:pt x="105283" y="114600"/>
                    <a:pt x="105283" y="114600"/>
                  </a:cubicBezTo>
                  <a:cubicBezTo>
                    <a:pt x="79245" y="96000"/>
                    <a:pt x="79245" y="96000"/>
                    <a:pt x="79245" y="96000"/>
                  </a:cubicBezTo>
                  <a:cubicBezTo>
                    <a:pt x="79245" y="96000"/>
                    <a:pt x="78679" y="96000"/>
                    <a:pt x="78679" y="96000"/>
                  </a:cubicBezTo>
                  <a:cubicBezTo>
                    <a:pt x="2830" y="96000"/>
                    <a:pt x="2830" y="96000"/>
                    <a:pt x="2830" y="96000"/>
                  </a:cubicBezTo>
                  <a:cubicBezTo>
                    <a:pt x="2830" y="3000"/>
                    <a:pt x="2830" y="3000"/>
                    <a:pt x="2830" y="3000"/>
                  </a:cubicBezTo>
                  <a:cubicBezTo>
                    <a:pt x="117169" y="3000"/>
                    <a:pt x="117169" y="3000"/>
                    <a:pt x="117169" y="3000"/>
                  </a:cubicBezTo>
                  <a:lnTo>
                    <a:pt x="117169" y="96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4"/>
            <p:cNvSpPr/>
            <p:nvPr/>
          </p:nvSpPr>
          <p:spPr>
            <a:xfrm>
              <a:off x="10421938" y="4832350"/>
              <a:ext cx="139800" cy="27000"/>
            </a:xfrm>
            <a:custGeom>
              <a:avLst/>
              <a:gdLst/>
              <a:ahLst/>
              <a:cxnLst/>
              <a:rect l="l" t="t" r="r" b="b"/>
              <a:pathLst>
                <a:path w="120000" h="120000" extrusionOk="0">
                  <a:moveTo>
                    <a:pt x="110769" y="0"/>
                  </a:moveTo>
                  <a:cubicBezTo>
                    <a:pt x="9230" y="0"/>
                    <a:pt x="9230" y="0"/>
                    <a:pt x="9230" y="0"/>
                  </a:cubicBezTo>
                  <a:cubicBezTo>
                    <a:pt x="4615" y="0"/>
                    <a:pt x="0" y="24000"/>
                    <a:pt x="0" y="48000"/>
                  </a:cubicBezTo>
                  <a:cubicBezTo>
                    <a:pt x="0" y="96000"/>
                    <a:pt x="4615" y="120000"/>
                    <a:pt x="9230" y="120000"/>
                  </a:cubicBezTo>
                  <a:cubicBezTo>
                    <a:pt x="110769" y="120000"/>
                    <a:pt x="110769" y="120000"/>
                    <a:pt x="110769" y="120000"/>
                  </a:cubicBezTo>
                  <a:cubicBezTo>
                    <a:pt x="115384" y="120000"/>
                    <a:pt x="120000" y="96000"/>
                    <a:pt x="120000" y="48000"/>
                  </a:cubicBezTo>
                  <a:cubicBezTo>
                    <a:pt x="120000" y="24000"/>
                    <a:pt x="115384" y="0"/>
                    <a:pt x="11076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4"/>
            <p:cNvSpPr/>
            <p:nvPr/>
          </p:nvSpPr>
          <p:spPr>
            <a:xfrm>
              <a:off x="10421938" y="4875213"/>
              <a:ext cx="139800" cy="20700"/>
            </a:xfrm>
            <a:custGeom>
              <a:avLst/>
              <a:gdLst/>
              <a:ahLst/>
              <a:cxnLst/>
              <a:rect l="l" t="t" r="r" b="b"/>
              <a:pathLst>
                <a:path w="120000" h="120000" extrusionOk="0">
                  <a:moveTo>
                    <a:pt x="110769" y="0"/>
                  </a:moveTo>
                  <a:cubicBezTo>
                    <a:pt x="9230" y="0"/>
                    <a:pt x="9230" y="0"/>
                    <a:pt x="9230" y="0"/>
                  </a:cubicBezTo>
                  <a:cubicBezTo>
                    <a:pt x="4615" y="0"/>
                    <a:pt x="0" y="30000"/>
                    <a:pt x="0" y="60000"/>
                  </a:cubicBezTo>
                  <a:cubicBezTo>
                    <a:pt x="0" y="90000"/>
                    <a:pt x="4615" y="120000"/>
                    <a:pt x="9230" y="120000"/>
                  </a:cubicBezTo>
                  <a:cubicBezTo>
                    <a:pt x="110769" y="120000"/>
                    <a:pt x="110769" y="120000"/>
                    <a:pt x="110769" y="120000"/>
                  </a:cubicBezTo>
                  <a:cubicBezTo>
                    <a:pt x="115384" y="120000"/>
                    <a:pt x="120000" y="90000"/>
                    <a:pt x="120000" y="60000"/>
                  </a:cubicBezTo>
                  <a:cubicBezTo>
                    <a:pt x="120000" y="30000"/>
                    <a:pt x="115384" y="0"/>
                    <a:pt x="11076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4"/>
            <p:cNvSpPr/>
            <p:nvPr/>
          </p:nvSpPr>
          <p:spPr>
            <a:xfrm>
              <a:off x="10442575" y="4913313"/>
              <a:ext cx="96900" cy="25500"/>
            </a:xfrm>
            <a:custGeom>
              <a:avLst/>
              <a:gdLst/>
              <a:ahLst/>
              <a:cxnLst/>
              <a:rect l="l" t="t" r="r" b="b"/>
              <a:pathLst>
                <a:path w="120000" h="120000" extrusionOk="0">
                  <a:moveTo>
                    <a:pt x="100000" y="0"/>
                  </a:moveTo>
                  <a:cubicBezTo>
                    <a:pt x="20000" y="0"/>
                    <a:pt x="20000" y="0"/>
                    <a:pt x="20000" y="0"/>
                  </a:cubicBezTo>
                  <a:cubicBezTo>
                    <a:pt x="6666" y="0"/>
                    <a:pt x="0" y="24000"/>
                    <a:pt x="0" y="48000"/>
                  </a:cubicBezTo>
                  <a:cubicBezTo>
                    <a:pt x="0" y="96000"/>
                    <a:pt x="6666" y="120000"/>
                    <a:pt x="20000" y="120000"/>
                  </a:cubicBezTo>
                  <a:cubicBezTo>
                    <a:pt x="100000" y="120000"/>
                    <a:pt x="100000" y="120000"/>
                    <a:pt x="100000" y="120000"/>
                  </a:cubicBezTo>
                  <a:cubicBezTo>
                    <a:pt x="113333" y="120000"/>
                    <a:pt x="120000" y="96000"/>
                    <a:pt x="120000" y="48000"/>
                  </a:cubicBezTo>
                  <a:cubicBezTo>
                    <a:pt x="120000" y="24000"/>
                    <a:pt x="113333" y="0"/>
                    <a:pt x="100000"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4"/>
            <p:cNvSpPr/>
            <p:nvPr/>
          </p:nvSpPr>
          <p:spPr>
            <a:xfrm>
              <a:off x="10480675" y="4333875"/>
              <a:ext cx="22200" cy="90600"/>
            </a:xfrm>
            <a:custGeom>
              <a:avLst/>
              <a:gdLst/>
              <a:ahLst/>
              <a:cxnLst/>
              <a:rect l="l" t="t" r="r" b="b"/>
              <a:pathLst>
                <a:path w="120000" h="120000" extrusionOk="0">
                  <a:moveTo>
                    <a:pt x="60000" y="120000"/>
                  </a:moveTo>
                  <a:cubicBezTo>
                    <a:pt x="90000" y="120000"/>
                    <a:pt x="120000" y="112941"/>
                    <a:pt x="120000" y="105882"/>
                  </a:cubicBezTo>
                  <a:cubicBezTo>
                    <a:pt x="120000" y="14117"/>
                    <a:pt x="120000" y="14117"/>
                    <a:pt x="120000" y="14117"/>
                  </a:cubicBezTo>
                  <a:cubicBezTo>
                    <a:pt x="120000" y="7058"/>
                    <a:pt x="90000" y="0"/>
                    <a:pt x="60000" y="0"/>
                  </a:cubicBezTo>
                  <a:cubicBezTo>
                    <a:pt x="30000" y="0"/>
                    <a:pt x="0" y="7058"/>
                    <a:pt x="0" y="14117"/>
                  </a:cubicBezTo>
                  <a:cubicBezTo>
                    <a:pt x="0" y="105882"/>
                    <a:pt x="0" y="105882"/>
                    <a:pt x="0" y="105882"/>
                  </a:cubicBezTo>
                  <a:cubicBezTo>
                    <a:pt x="0" y="112941"/>
                    <a:pt x="30000" y="120000"/>
                    <a:pt x="60000"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4"/>
            <p:cNvSpPr/>
            <p:nvPr/>
          </p:nvSpPr>
          <p:spPr>
            <a:xfrm>
              <a:off x="10679113" y="4602163"/>
              <a:ext cx="74700" cy="20700"/>
            </a:xfrm>
            <a:custGeom>
              <a:avLst/>
              <a:gdLst/>
              <a:ahLst/>
              <a:cxnLst/>
              <a:rect l="l" t="t" r="r" b="b"/>
              <a:pathLst>
                <a:path w="120000" h="120000" extrusionOk="0">
                  <a:moveTo>
                    <a:pt x="0" y="60000"/>
                  </a:moveTo>
                  <a:cubicBezTo>
                    <a:pt x="0" y="90000"/>
                    <a:pt x="8571" y="120000"/>
                    <a:pt x="17142" y="120000"/>
                  </a:cubicBezTo>
                  <a:cubicBezTo>
                    <a:pt x="102857" y="120000"/>
                    <a:pt x="102857" y="120000"/>
                    <a:pt x="102857" y="120000"/>
                  </a:cubicBezTo>
                  <a:cubicBezTo>
                    <a:pt x="111428" y="120000"/>
                    <a:pt x="119999" y="90000"/>
                    <a:pt x="119999" y="60000"/>
                  </a:cubicBezTo>
                  <a:cubicBezTo>
                    <a:pt x="119999" y="30000"/>
                    <a:pt x="111428" y="0"/>
                    <a:pt x="102857" y="0"/>
                  </a:cubicBezTo>
                  <a:cubicBezTo>
                    <a:pt x="17142" y="0"/>
                    <a:pt x="17142" y="0"/>
                    <a:pt x="17142" y="0"/>
                  </a:cubicBezTo>
                  <a:cubicBezTo>
                    <a:pt x="8571" y="0"/>
                    <a:pt x="0" y="30000"/>
                    <a:pt x="0"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4"/>
            <p:cNvSpPr/>
            <p:nvPr/>
          </p:nvSpPr>
          <p:spPr>
            <a:xfrm>
              <a:off x="10229850" y="4602163"/>
              <a:ext cx="74700" cy="20700"/>
            </a:xfrm>
            <a:custGeom>
              <a:avLst/>
              <a:gdLst/>
              <a:ahLst/>
              <a:cxnLst/>
              <a:rect l="l" t="t" r="r" b="b"/>
              <a:pathLst>
                <a:path w="120000" h="120000" extrusionOk="0">
                  <a:moveTo>
                    <a:pt x="17142" y="120000"/>
                  </a:moveTo>
                  <a:cubicBezTo>
                    <a:pt x="102857" y="120000"/>
                    <a:pt x="102857" y="120000"/>
                    <a:pt x="102857" y="120000"/>
                  </a:cubicBezTo>
                  <a:cubicBezTo>
                    <a:pt x="111428" y="120000"/>
                    <a:pt x="119999" y="90000"/>
                    <a:pt x="119999" y="60000"/>
                  </a:cubicBezTo>
                  <a:cubicBezTo>
                    <a:pt x="119999" y="30000"/>
                    <a:pt x="111428" y="0"/>
                    <a:pt x="102857" y="0"/>
                  </a:cubicBezTo>
                  <a:cubicBezTo>
                    <a:pt x="17142" y="0"/>
                    <a:pt x="17142" y="0"/>
                    <a:pt x="17142" y="0"/>
                  </a:cubicBezTo>
                  <a:cubicBezTo>
                    <a:pt x="8571" y="0"/>
                    <a:pt x="0" y="30000"/>
                    <a:pt x="0" y="60000"/>
                  </a:cubicBezTo>
                  <a:cubicBezTo>
                    <a:pt x="0" y="90000"/>
                    <a:pt x="8571" y="120000"/>
                    <a:pt x="17142"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4"/>
            <p:cNvSpPr/>
            <p:nvPr/>
          </p:nvSpPr>
          <p:spPr>
            <a:xfrm>
              <a:off x="10282238" y="4402138"/>
              <a:ext cx="81000" cy="81000"/>
            </a:xfrm>
            <a:custGeom>
              <a:avLst/>
              <a:gdLst/>
              <a:ahLst/>
              <a:cxnLst/>
              <a:rect l="l" t="t" r="r" b="b"/>
              <a:pathLst>
                <a:path w="120000" h="120000" extrusionOk="0">
                  <a:moveTo>
                    <a:pt x="88000" y="112000"/>
                  </a:moveTo>
                  <a:cubicBezTo>
                    <a:pt x="88000" y="120000"/>
                    <a:pt x="96000" y="120000"/>
                    <a:pt x="104000" y="120000"/>
                  </a:cubicBezTo>
                  <a:cubicBezTo>
                    <a:pt x="104000" y="120000"/>
                    <a:pt x="112000" y="120000"/>
                    <a:pt x="112000" y="112000"/>
                  </a:cubicBezTo>
                  <a:cubicBezTo>
                    <a:pt x="120000" y="112000"/>
                    <a:pt x="120000" y="96000"/>
                    <a:pt x="112000" y="88000"/>
                  </a:cubicBezTo>
                  <a:cubicBezTo>
                    <a:pt x="32000" y="8000"/>
                    <a:pt x="32000" y="8000"/>
                    <a:pt x="32000" y="8000"/>
                  </a:cubicBezTo>
                  <a:cubicBezTo>
                    <a:pt x="32000" y="0"/>
                    <a:pt x="16000" y="0"/>
                    <a:pt x="8000" y="8000"/>
                  </a:cubicBezTo>
                  <a:cubicBezTo>
                    <a:pt x="0" y="16000"/>
                    <a:pt x="0" y="32000"/>
                    <a:pt x="8000" y="40000"/>
                  </a:cubicBezTo>
                  <a:lnTo>
                    <a:pt x="88000" y="112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4"/>
            <p:cNvSpPr/>
            <p:nvPr/>
          </p:nvSpPr>
          <p:spPr>
            <a:xfrm>
              <a:off x="10620375" y="4402138"/>
              <a:ext cx="79500" cy="81000"/>
            </a:xfrm>
            <a:custGeom>
              <a:avLst/>
              <a:gdLst/>
              <a:ahLst/>
              <a:cxnLst/>
              <a:rect l="l" t="t" r="r" b="b"/>
              <a:pathLst>
                <a:path w="120000" h="120000" extrusionOk="0">
                  <a:moveTo>
                    <a:pt x="16000" y="120000"/>
                  </a:moveTo>
                  <a:cubicBezTo>
                    <a:pt x="24000" y="120000"/>
                    <a:pt x="32000" y="120000"/>
                    <a:pt x="32000" y="112000"/>
                  </a:cubicBezTo>
                  <a:cubicBezTo>
                    <a:pt x="112000" y="40000"/>
                    <a:pt x="112000" y="40000"/>
                    <a:pt x="112000" y="40000"/>
                  </a:cubicBezTo>
                  <a:cubicBezTo>
                    <a:pt x="120000" y="32000"/>
                    <a:pt x="120000" y="16000"/>
                    <a:pt x="112000" y="8000"/>
                  </a:cubicBezTo>
                  <a:cubicBezTo>
                    <a:pt x="104000" y="0"/>
                    <a:pt x="88000" y="0"/>
                    <a:pt x="88000" y="8000"/>
                  </a:cubicBezTo>
                  <a:cubicBezTo>
                    <a:pt x="8000" y="88000"/>
                    <a:pt x="8000" y="88000"/>
                    <a:pt x="8000" y="88000"/>
                  </a:cubicBezTo>
                  <a:cubicBezTo>
                    <a:pt x="0" y="96000"/>
                    <a:pt x="0" y="112000"/>
                    <a:pt x="8000" y="112000"/>
                  </a:cubicBezTo>
                  <a:cubicBezTo>
                    <a:pt x="8000" y="120000"/>
                    <a:pt x="16000" y="120000"/>
                    <a:pt x="16000"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0347325" y="4478338"/>
              <a:ext cx="288900" cy="331800"/>
            </a:xfrm>
            <a:custGeom>
              <a:avLst/>
              <a:gdLst/>
              <a:ahLst/>
              <a:cxnLst/>
              <a:rect l="l" t="t" r="r" b="b"/>
              <a:pathLst>
                <a:path w="120000" h="120000" extrusionOk="0">
                  <a:moveTo>
                    <a:pt x="17777" y="89032"/>
                  </a:moveTo>
                  <a:cubicBezTo>
                    <a:pt x="26666" y="96774"/>
                    <a:pt x="31111" y="106451"/>
                    <a:pt x="31111" y="116129"/>
                  </a:cubicBezTo>
                  <a:cubicBezTo>
                    <a:pt x="31111" y="118064"/>
                    <a:pt x="33333" y="120000"/>
                    <a:pt x="35555" y="120000"/>
                  </a:cubicBezTo>
                  <a:cubicBezTo>
                    <a:pt x="82222" y="120000"/>
                    <a:pt x="82222" y="120000"/>
                    <a:pt x="82222" y="120000"/>
                  </a:cubicBezTo>
                  <a:cubicBezTo>
                    <a:pt x="84444" y="120000"/>
                    <a:pt x="86666" y="118064"/>
                    <a:pt x="86666" y="116129"/>
                  </a:cubicBezTo>
                  <a:cubicBezTo>
                    <a:pt x="86666" y="114193"/>
                    <a:pt x="86666" y="114193"/>
                    <a:pt x="86666" y="114193"/>
                  </a:cubicBezTo>
                  <a:cubicBezTo>
                    <a:pt x="86666" y="106451"/>
                    <a:pt x="91111" y="96774"/>
                    <a:pt x="100000" y="90967"/>
                  </a:cubicBezTo>
                  <a:cubicBezTo>
                    <a:pt x="113333" y="81290"/>
                    <a:pt x="120000" y="67741"/>
                    <a:pt x="120000" y="52258"/>
                  </a:cubicBezTo>
                  <a:cubicBezTo>
                    <a:pt x="120000" y="38709"/>
                    <a:pt x="111111" y="25161"/>
                    <a:pt x="100000" y="15483"/>
                  </a:cubicBezTo>
                  <a:cubicBezTo>
                    <a:pt x="86666" y="3870"/>
                    <a:pt x="68888" y="0"/>
                    <a:pt x="53333" y="1935"/>
                  </a:cubicBezTo>
                  <a:cubicBezTo>
                    <a:pt x="26666" y="3870"/>
                    <a:pt x="4444" y="23225"/>
                    <a:pt x="0" y="46451"/>
                  </a:cubicBezTo>
                  <a:cubicBezTo>
                    <a:pt x="0" y="63870"/>
                    <a:pt x="4444" y="79354"/>
                    <a:pt x="17777" y="89032"/>
                  </a:cubicBezTo>
                  <a:close/>
                  <a:moveTo>
                    <a:pt x="11111" y="48387"/>
                  </a:moveTo>
                  <a:cubicBezTo>
                    <a:pt x="13333" y="29032"/>
                    <a:pt x="31111" y="13548"/>
                    <a:pt x="53333" y="11612"/>
                  </a:cubicBezTo>
                  <a:cubicBezTo>
                    <a:pt x="68888" y="9677"/>
                    <a:pt x="82222" y="13548"/>
                    <a:pt x="93333" y="21290"/>
                  </a:cubicBezTo>
                  <a:cubicBezTo>
                    <a:pt x="102222" y="29032"/>
                    <a:pt x="108888" y="40645"/>
                    <a:pt x="108888" y="52258"/>
                  </a:cubicBezTo>
                  <a:cubicBezTo>
                    <a:pt x="108888" y="65806"/>
                    <a:pt x="102222" y="75483"/>
                    <a:pt x="93333" y="85161"/>
                  </a:cubicBezTo>
                  <a:cubicBezTo>
                    <a:pt x="84444" y="90967"/>
                    <a:pt x="77777" y="102580"/>
                    <a:pt x="77777" y="112258"/>
                  </a:cubicBezTo>
                  <a:cubicBezTo>
                    <a:pt x="40000" y="112258"/>
                    <a:pt x="40000" y="112258"/>
                    <a:pt x="40000" y="112258"/>
                  </a:cubicBezTo>
                  <a:cubicBezTo>
                    <a:pt x="40000" y="100645"/>
                    <a:pt x="33333" y="90967"/>
                    <a:pt x="26666" y="83225"/>
                  </a:cubicBezTo>
                  <a:cubicBezTo>
                    <a:pt x="15555" y="73548"/>
                    <a:pt x="8888" y="61935"/>
                    <a:pt x="11111" y="4838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 name="Google Shape;78;p4"/>
          <p:cNvGrpSpPr/>
          <p:nvPr/>
        </p:nvGrpSpPr>
        <p:grpSpPr>
          <a:xfrm>
            <a:off x="0" y="0"/>
            <a:ext cx="2266938" cy="1754200"/>
            <a:chOff x="9598025" y="882650"/>
            <a:chExt cx="2266938" cy="1754200"/>
          </a:xfrm>
        </p:grpSpPr>
        <p:sp>
          <p:nvSpPr>
            <p:cNvPr id="79" name="Google Shape;79;p4"/>
            <p:cNvSpPr/>
            <p:nvPr/>
          </p:nvSpPr>
          <p:spPr>
            <a:xfrm>
              <a:off x="10239375" y="1881188"/>
              <a:ext cx="139800" cy="90600"/>
            </a:xfrm>
            <a:custGeom>
              <a:avLst/>
              <a:gdLst/>
              <a:ahLst/>
              <a:cxnLst/>
              <a:rect l="l" t="t" r="r" b="b"/>
              <a:pathLst>
                <a:path w="120000" h="120000" extrusionOk="0">
                  <a:moveTo>
                    <a:pt x="106153" y="28235"/>
                  </a:moveTo>
                  <a:cubicBezTo>
                    <a:pt x="50769" y="28235"/>
                    <a:pt x="50769" y="28235"/>
                    <a:pt x="50769" y="28235"/>
                  </a:cubicBezTo>
                  <a:cubicBezTo>
                    <a:pt x="110769" y="91764"/>
                    <a:pt x="110769" y="91764"/>
                    <a:pt x="110769" y="91764"/>
                  </a:cubicBezTo>
                  <a:cubicBezTo>
                    <a:pt x="115384" y="91764"/>
                    <a:pt x="120000" y="105882"/>
                    <a:pt x="115384" y="112941"/>
                  </a:cubicBezTo>
                  <a:cubicBezTo>
                    <a:pt x="110769" y="120000"/>
                    <a:pt x="106153" y="120000"/>
                    <a:pt x="101538" y="120000"/>
                  </a:cubicBezTo>
                  <a:cubicBezTo>
                    <a:pt x="4615" y="28235"/>
                    <a:pt x="4615" y="28235"/>
                    <a:pt x="4615" y="28235"/>
                  </a:cubicBezTo>
                  <a:cubicBezTo>
                    <a:pt x="4615" y="28235"/>
                    <a:pt x="0" y="14117"/>
                    <a:pt x="0" y="7058"/>
                  </a:cubicBezTo>
                  <a:cubicBezTo>
                    <a:pt x="4615" y="0"/>
                    <a:pt x="9230" y="0"/>
                    <a:pt x="13846" y="0"/>
                  </a:cubicBezTo>
                  <a:cubicBezTo>
                    <a:pt x="106153" y="0"/>
                    <a:pt x="106153" y="0"/>
                    <a:pt x="106153" y="0"/>
                  </a:cubicBezTo>
                  <a:cubicBezTo>
                    <a:pt x="110769" y="0"/>
                    <a:pt x="115384" y="7058"/>
                    <a:pt x="115384" y="14117"/>
                  </a:cubicBezTo>
                  <a:cubicBezTo>
                    <a:pt x="115384" y="21176"/>
                    <a:pt x="110769" y="28235"/>
                    <a:pt x="106153" y="2823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9598025" y="882650"/>
              <a:ext cx="995400" cy="1546200"/>
            </a:xfrm>
            <a:custGeom>
              <a:avLst/>
              <a:gdLst/>
              <a:ahLst/>
              <a:cxnLst/>
              <a:rect l="l" t="t" r="r" b="b"/>
              <a:pathLst>
                <a:path w="120000" h="120000" extrusionOk="0">
                  <a:moveTo>
                    <a:pt x="119354" y="70000"/>
                  </a:moveTo>
                  <a:cubicBezTo>
                    <a:pt x="119354" y="69583"/>
                    <a:pt x="120000" y="69166"/>
                    <a:pt x="119354" y="69166"/>
                  </a:cubicBezTo>
                  <a:cubicBezTo>
                    <a:pt x="119354" y="68750"/>
                    <a:pt x="119354" y="68333"/>
                    <a:pt x="118709" y="68333"/>
                  </a:cubicBezTo>
                  <a:cubicBezTo>
                    <a:pt x="107096" y="65833"/>
                    <a:pt x="107096" y="65833"/>
                    <a:pt x="107096" y="65833"/>
                  </a:cubicBezTo>
                  <a:cubicBezTo>
                    <a:pt x="109677" y="60833"/>
                    <a:pt x="109677" y="60833"/>
                    <a:pt x="109677" y="60833"/>
                  </a:cubicBezTo>
                  <a:cubicBezTo>
                    <a:pt x="110322" y="60833"/>
                    <a:pt x="110322" y="60416"/>
                    <a:pt x="109677" y="60416"/>
                  </a:cubicBezTo>
                  <a:cubicBezTo>
                    <a:pt x="109677" y="60000"/>
                    <a:pt x="109032" y="60000"/>
                    <a:pt x="109032" y="59583"/>
                  </a:cubicBezTo>
                  <a:cubicBezTo>
                    <a:pt x="81290" y="55416"/>
                    <a:pt x="81290" y="55416"/>
                    <a:pt x="81290" y="55416"/>
                  </a:cubicBezTo>
                  <a:cubicBezTo>
                    <a:pt x="101935" y="48333"/>
                    <a:pt x="101935" y="48333"/>
                    <a:pt x="101935" y="48333"/>
                  </a:cubicBezTo>
                  <a:cubicBezTo>
                    <a:pt x="101935" y="48333"/>
                    <a:pt x="102580" y="47916"/>
                    <a:pt x="102580" y="47500"/>
                  </a:cubicBezTo>
                  <a:cubicBezTo>
                    <a:pt x="102580" y="47500"/>
                    <a:pt x="103225" y="43333"/>
                    <a:pt x="98064" y="39166"/>
                  </a:cubicBezTo>
                  <a:cubicBezTo>
                    <a:pt x="92903" y="35833"/>
                    <a:pt x="85161" y="33750"/>
                    <a:pt x="73548" y="33750"/>
                  </a:cubicBezTo>
                  <a:cubicBezTo>
                    <a:pt x="73548" y="25416"/>
                    <a:pt x="73548" y="25416"/>
                    <a:pt x="73548" y="25416"/>
                  </a:cubicBezTo>
                  <a:cubicBezTo>
                    <a:pt x="100000" y="0"/>
                    <a:pt x="100000" y="0"/>
                    <a:pt x="100000" y="0"/>
                  </a:cubicBezTo>
                  <a:cubicBezTo>
                    <a:pt x="96129" y="0"/>
                    <a:pt x="96129" y="0"/>
                    <a:pt x="96129" y="0"/>
                  </a:cubicBezTo>
                  <a:cubicBezTo>
                    <a:pt x="70967" y="24166"/>
                    <a:pt x="70967" y="24166"/>
                    <a:pt x="70967" y="24166"/>
                  </a:cubicBezTo>
                  <a:cubicBezTo>
                    <a:pt x="70322" y="24583"/>
                    <a:pt x="70322" y="24583"/>
                    <a:pt x="70322" y="25000"/>
                  </a:cubicBezTo>
                  <a:cubicBezTo>
                    <a:pt x="70322" y="34583"/>
                    <a:pt x="70322" y="34583"/>
                    <a:pt x="70322" y="34583"/>
                  </a:cubicBezTo>
                  <a:cubicBezTo>
                    <a:pt x="70322" y="35416"/>
                    <a:pt x="70967" y="35833"/>
                    <a:pt x="72258" y="35833"/>
                  </a:cubicBezTo>
                  <a:cubicBezTo>
                    <a:pt x="83225" y="35833"/>
                    <a:pt x="90967" y="37500"/>
                    <a:pt x="95483" y="40416"/>
                  </a:cubicBezTo>
                  <a:cubicBezTo>
                    <a:pt x="99354" y="42916"/>
                    <a:pt x="99354" y="45833"/>
                    <a:pt x="99354" y="47083"/>
                  </a:cubicBezTo>
                  <a:cubicBezTo>
                    <a:pt x="76129" y="54583"/>
                    <a:pt x="76129" y="54583"/>
                    <a:pt x="76129" y="54583"/>
                  </a:cubicBezTo>
                  <a:cubicBezTo>
                    <a:pt x="76129" y="55000"/>
                    <a:pt x="75483" y="55416"/>
                    <a:pt x="75483" y="55833"/>
                  </a:cubicBezTo>
                  <a:cubicBezTo>
                    <a:pt x="75483" y="56250"/>
                    <a:pt x="76129" y="56250"/>
                    <a:pt x="76774" y="56666"/>
                  </a:cubicBezTo>
                  <a:cubicBezTo>
                    <a:pt x="106451" y="61250"/>
                    <a:pt x="106451" y="61250"/>
                    <a:pt x="106451" y="61250"/>
                  </a:cubicBezTo>
                  <a:cubicBezTo>
                    <a:pt x="103870" y="66250"/>
                    <a:pt x="103870" y="66250"/>
                    <a:pt x="103870" y="66250"/>
                  </a:cubicBezTo>
                  <a:cubicBezTo>
                    <a:pt x="103870" y="66666"/>
                    <a:pt x="103870" y="66666"/>
                    <a:pt x="103870" y="67083"/>
                  </a:cubicBezTo>
                  <a:cubicBezTo>
                    <a:pt x="104516" y="67500"/>
                    <a:pt x="104516" y="67500"/>
                    <a:pt x="105161" y="67500"/>
                  </a:cubicBezTo>
                  <a:cubicBezTo>
                    <a:pt x="115483" y="70000"/>
                    <a:pt x="115483" y="70000"/>
                    <a:pt x="115483" y="70000"/>
                  </a:cubicBezTo>
                  <a:cubicBezTo>
                    <a:pt x="101935" y="81666"/>
                    <a:pt x="101935" y="81666"/>
                    <a:pt x="101935" y="81666"/>
                  </a:cubicBezTo>
                  <a:cubicBezTo>
                    <a:pt x="101935" y="82083"/>
                    <a:pt x="101935" y="82083"/>
                    <a:pt x="101935" y="82500"/>
                  </a:cubicBezTo>
                  <a:cubicBezTo>
                    <a:pt x="101935" y="96666"/>
                    <a:pt x="97419" y="102083"/>
                    <a:pt x="97419" y="102083"/>
                  </a:cubicBezTo>
                  <a:cubicBezTo>
                    <a:pt x="96774" y="102500"/>
                    <a:pt x="96774" y="102916"/>
                    <a:pt x="96774" y="102916"/>
                  </a:cubicBezTo>
                  <a:cubicBezTo>
                    <a:pt x="97419" y="103333"/>
                    <a:pt x="97419" y="103333"/>
                    <a:pt x="98064" y="103750"/>
                  </a:cubicBezTo>
                  <a:cubicBezTo>
                    <a:pt x="111612" y="105833"/>
                    <a:pt x="113548" y="112916"/>
                    <a:pt x="114193" y="116666"/>
                  </a:cubicBezTo>
                  <a:cubicBezTo>
                    <a:pt x="105806" y="112083"/>
                    <a:pt x="101935" y="112083"/>
                    <a:pt x="89677" y="111666"/>
                  </a:cubicBezTo>
                  <a:cubicBezTo>
                    <a:pt x="82580" y="111666"/>
                    <a:pt x="73548" y="111666"/>
                    <a:pt x="60000" y="110833"/>
                  </a:cubicBezTo>
                  <a:cubicBezTo>
                    <a:pt x="40000" y="109166"/>
                    <a:pt x="25806" y="104166"/>
                    <a:pt x="18709" y="95833"/>
                  </a:cubicBezTo>
                  <a:cubicBezTo>
                    <a:pt x="13548" y="89583"/>
                    <a:pt x="14193" y="83333"/>
                    <a:pt x="14193" y="83333"/>
                  </a:cubicBezTo>
                  <a:cubicBezTo>
                    <a:pt x="14193" y="83333"/>
                    <a:pt x="14193" y="83333"/>
                    <a:pt x="14193" y="83333"/>
                  </a:cubicBezTo>
                  <a:cubicBezTo>
                    <a:pt x="14193" y="83333"/>
                    <a:pt x="14193" y="78333"/>
                    <a:pt x="14193" y="69583"/>
                  </a:cubicBezTo>
                  <a:cubicBezTo>
                    <a:pt x="14193" y="53750"/>
                    <a:pt x="26451" y="49166"/>
                    <a:pt x="27096" y="49166"/>
                  </a:cubicBezTo>
                  <a:cubicBezTo>
                    <a:pt x="27096" y="49166"/>
                    <a:pt x="27741" y="48750"/>
                    <a:pt x="27741" y="48333"/>
                  </a:cubicBezTo>
                  <a:cubicBezTo>
                    <a:pt x="27741" y="32500"/>
                    <a:pt x="27741" y="32500"/>
                    <a:pt x="27741" y="32500"/>
                  </a:cubicBezTo>
                  <a:cubicBezTo>
                    <a:pt x="27741" y="32083"/>
                    <a:pt x="27741" y="32083"/>
                    <a:pt x="27096" y="31666"/>
                  </a:cubicBezTo>
                  <a:cubicBezTo>
                    <a:pt x="21935" y="28333"/>
                    <a:pt x="21935" y="28333"/>
                    <a:pt x="21935" y="28333"/>
                  </a:cubicBezTo>
                  <a:cubicBezTo>
                    <a:pt x="10322" y="20833"/>
                    <a:pt x="3225" y="10833"/>
                    <a:pt x="3225" y="0"/>
                  </a:cubicBezTo>
                  <a:cubicBezTo>
                    <a:pt x="0" y="0"/>
                    <a:pt x="0" y="0"/>
                    <a:pt x="0" y="0"/>
                  </a:cubicBezTo>
                  <a:cubicBezTo>
                    <a:pt x="645" y="11250"/>
                    <a:pt x="7096" y="21666"/>
                    <a:pt x="19354" y="29583"/>
                  </a:cubicBezTo>
                  <a:cubicBezTo>
                    <a:pt x="24516" y="32916"/>
                    <a:pt x="24516" y="32916"/>
                    <a:pt x="24516" y="32916"/>
                  </a:cubicBezTo>
                  <a:cubicBezTo>
                    <a:pt x="24516" y="47916"/>
                    <a:pt x="24516" y="47916"/>
                    <a:pt x="24516" y="47916"/>
                  </a:cubicBezTo>
                  <a:cubicBezTo>
                    <a:pt x="21290" y="49166"/>
                    <a:pt x="10967" y="54583"/>
                    <a:pt x="10967" y="69583"/>
                  </a:cubicBezTo>
                  <a:cubicBezTo>
                    <a:pt x="10967" y="77916"/>
                    <a:pt x="10967" y="82916"/>
                    <a:pt x="10967" y="83333"/>
                  </a:cubicBezTo>
                  <a:cubicBezTo>
                    <a:pt x="10967" y="84583"/>
                    <a:pt x="9677" y="109166"/>
                    <a:pt x="60000" y="112500"/>
                  </a:cubicBezTo>
                  <a:cubicBezTo>
                    <a:pt x="73548" y="113333"/>
                    <a:pt x="82580" y="113750"/>
                    <a:pt x="89677" y="113750"/>
                  </a:cubicBezTo>
                  <a:cubicBezTo>
                    <a:pt x="103225" y="114166"/>
                    <a:pt x="105161" y="114166"/>
                    <a:pt x="114193" y="119583"/>
                  </a:cubicBezTo>
                  <a:cubicBezTo>
                    <a:pt x="114838" y="119583"/>
                    <a:pt x="115483" y="120000"/>
                    <a:pt x="116129" y="119583"/>
                  </a:cubicBezTo>
                  <a:cubicBezTo>
                    <a:pt x="116774" y="119583"/>
                    <a:pt x="116774" y="119166"/>
                    <a:pt x="116774" y="118750"/>
                  </a:cubicBezTo>
                  <a:cubicBezTo>
                    <a:pt x="116774" y="118750"/>
                    <a:pt x="118709" y="105833"/>
                    <a:pt x="100645" y="102083"/>
                  </a:cubicBezTo>
                  <a:cubicBezTo>
                    <a:pt x="101935" y="99583"/>
                    <a:pt x="104516" y="93750"/>
                    <a:pt x="105161" y="82500"/>
                  </a:cubicBezTo>
                  <a:lnTo>
                    <a:pt x="119354" y="7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0672763" y="1581150"/>
              <a:ext cx="1192200" cy="1055700"/>
            </a:xfrm>
            <a:custGeom>
              <a:avLst/>
              <a:gdLst/>
              <a:ahLst/>
              <a:cxnLst/>
              <a:rect l="l" t="t" r="r" b="b"/>
              <a:pathLst>
                <a:path w="120000" h="120000" extrusionOk="0">
                  <a:moveTo>
                    <a:pt x="59730" y="120000"/>
                  </a:moveTo>
                  <a:cubicBezTo>
                    <a:pt x="26905" y="120000"/>
                    <a:pt x="0" y="95025"/>
                    <a:pt x="0" y="64568"/>
                  </a:cubicBezTo>
                  <a:cubicBezTo>
                    <a:pt x="0" y="49949"/>
                    <a:pt x="5919" y="35939"/>
                    <a:pt x="17219" y="25583"/>
                  </a:cubicBezTo>
                  <a:cubicBezTo>
                    <a:pt x="2152" y="2436"/>
                    <a:pt x="2152" y="2436"/>
                    <a:pt x="2152" y="2436"/>
                  </a:cubicBezTo>
                  <a:cubicBezTo>
                    <a:pt x="1614" y="1827"/>
                    <a:pt x="1614" y="1218"/>
                    <a:pt x="2152" y="609"/>
                  </a:cubicBezTo>
                  <a:cubicBezTo>
                    <a:pt x="2152" y="609"/>
                    <a:pt x="2690" y="0"/>
                    <a:pt x="2690" y="0"/>
                  </a:cubicBezTo>
                  <a:cubicBezTo>
                    <a:pt x="3228" y="0"/>
                    <a:pt x="3228" y="0"/>
                    <a:pt x="3228" y="0"/>
                  </a:cubicBezTo>
                  <a:cubicBezTo>
                    <a:pt x="39282" y="12182"/>
                    <a:pt x="39282" y="12182"/>
                    <a:pt x="39282" y="12182"/>
                  </a:cubicBezTo>
                  <a:cubicBezTo>
                    <a:pt x="45739" y="9746"/>
                    <a:pt x="52735" y="9137"/>
                    <a:pt x="59730" y="9137"/>
                  </a:cubicBezTo>
                  <a:cubicBezTo>
                    <a:pt x="93094" y="9137"/>
                    <a:pt x="119999" y="34111"/>
                    <a:pt x="119999" y="64568"/>
                  </a:cubicBezTo>
                  <a:cubicBezTo>
                    <a:pt x="119999" y="95025"/>
                    <a:pt x="93094" y="120000"/>
                    <a:pt x="59730" y="120000"/>
                  </a:cubicBezTo>
                  <a:close/>
                  <a:moveTo>
                    <a:pt x="59730" y="11573"/>
                  </a:moveTo>
                  <a:cubicBezTo>
                    <a:pt x="52735" y="11573"/>
                    <a:pt x="46278" y="12791"/>
                    <a:pt x="39820" y="15228"/>
                  </a:cubicBezTo>
                  <a:cubicBezTo>
                    <a:pt x="39282" y="15228"/>
                    <a:pt x="39282" y="15228"/>
                    <a:pt x="38744" y="15228"/>
                  </a:cubicBezTo>
                  <a:cubicBezTo>
                    <a:pt x="6457" y="4263"/>
                    <a:pt x="6457" y="4263"/>
                    <a:pt x="6457" y="4263"/>
                  </a:cubicBezTo>
                  <a:cubicBezTo>
                    <a:pt x="19910" y="24974"/>
                    <a:pt x="19910" y="24974"/>
                    <a:pt x="19910" y="24974"/>
                  </a:cubicBezTo>
                  <a:cubicBezTo>
                    <a:pt x="19910" y="25583"/>
                    <a:pt x="19910" y="26192"/>
                    <a:pt x="19372" y="26802"/>
                  </a:cubicBezTo>
                  <a:cubicBezTo>
                    <a:pt x="8609" y="37157"/>
                    <a:pt x="2152" y="50558"/>
                    <a:pt x="2152" y="64568"/>
                  </a:cubicBezTo>
                  <a:cubicBezTo>
                    <a:pt x="2152" y="93807"/>
                    <a:pt x="27982" y="117563"/>
                    <a:pt x="59730" y="117563"/>
                  </a:cubicBezTo>
                  <a:cubicBezTo>
                    <a:pt x="91479" y="117563"/>
                    <a:pt x="117309" y="93807"/>
                    <a:pt x="117309" y="64568"/>
                  </a:cubicBezTo>
                  <a:cubicBezTo>
                    <a:pt x="117309" y="35329"/>
                    <a:pt x="91479" y="11573"/>
                    <a:pt x="59730" y="1157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4"/>
            <p:cNvSpPr/>
            <p:nvPr/>
          </p:nvSpPr>
          <p:spPr>
            <a:xfrm>
              <a:off x="10914063" y="1881188"/>
              <a:ext cx="679500" cy="531900"/>
            </a:xfrm>
            <a:custGeom>
              <a:avLst/>
              <a:gdLst/>
              <a:ahLst/>
              <a:cxnLst/>
              <a:rect l="l" t="t" r="r" b="b"/>
              <a:pathLst>
                <a:path w="120000" h="120000" extrusionOk="0">
                  <a:moveTo>
                    <a:pt x="92598" y="86060"/>
                  </a:moveTo>
                  <a:cubicBezTo>
                    <a:pt x="90708" y="84848"/>
                    <a:pt x="87874" y="84848"/>
                    <a:pt x="85984" y="86060"/>
                  </a:cubicBezTo>
                  <a:cubicBezTo>
                    <a:pt x="79370" y="76363"/>
                    <a:pt x="79370" y="76363"/>
                    <a:pt x="79370" y="76363"/>
                  </a:cubicBezTo>
                  <a:cubicBezTo>
                    <a:pt x="80314" y="73939"/>
                    <a:pt x="82204" y="71515"/>
                    <a:pt x="83149" y="69090"/>
                  </a:cubicBezTo>
                  <a:cubicBezTo>
                    <a:pt x="85039" y="64242"/>
                    <a:pt x="85984" y="59393"/>
                    <a:pt x="85039" y="54545"/>
                  </a:cubicBezTo>
                  <a:cubicBezTo>
                    <a:pt x="104881" y="47272"/>
                    <a:pt x="104881" y="47272"/>
                    <a:pt x="104881" y="47272"/>
                  </a:cubicBezTo>
                  <a:cubicBezTo>
                    <a:pt x="105826" y="48484"/>
                    <a:pt x="106771" y="49696"/>
                    <a:pt x="107716" y="50909"/>
                  </a:cubicBezTo>
                  <a:cubicBezTo>
                    <a:pt x="111496" y="53333"/>
                    <a:pt x="116220" y="50909"/>
                    <a:pt x="118110" y="46060"/>
                  </a:cubicBezTo>
                  <a:cubicBezTo>
                    <a:pt x="120000" y="41212"/>
                    <a:pt x="119055" y="35151"/>
                    <a:pt x="115275" y="32727"/>
                  </a:cubicBezTo>
                  <a:cubicBezTo>
                    <a:pt x="111496" y="30303"/>
                    <a:pt x="106771" y="31515"/>
                    <a:pt x="104881" y="36363"/>
                  </a:cubicBezTo>
                  <a:cubicBezTo>
                    <a:pt x="103937" y="38787"/>
                    <a:pt x="103937" y="40000"/>
                    <a:pt x="103937" y="41212"/>
                  </a:cubicBezTo>
                  <a:cubicBezTo>
                    <a:pt x="84094" y="49696"/>
                    <a:pt x="84094" y="49696"/>
                    <a:pt x="84094" y="49696"/>
                  </a:cubicBezTo>
                  <a:cubicBezTo>
                    <a:pt x="82204" y="44848"/>
                    <a:pt x="79370" y="41212"/>
                    <a:pt x="76535" y="38787"/>
                  </a:cubicBezTo>
                  <a:cubicBezTo>
                    <a:pt x="70866" y="35151"/>
                    <a:pt x="64251" y="36363"/>
                    <a:pt x="58582" y="40000"/>
                  </a:cubicBezTo>
                  <a:cubicBezTo>
                    <a:pt x="44409" y="16969"/>
                    <a:pt x="44409" y="16969"/>
                    <a:pt x="44409" y="16969"/>
                  </a:cubicBezTo>
                  <a:cubicBezTo>
                    <a:pt x="45354" y="16969"/>
                    <a:pt x="45354" y="16969"/>
                    <a:pt x="45354" y="15757"/>
                  </a:cubicBezTo>
                  <a:cubicBezTo>
                    <a:pt x="47244" y="10909"/>
                    <a:pt x="46299" y="4848"/>
                    <a:pt x="42519" y="2424"/>
                  </a:cubicBezTo>
                  <a:cubicBezTo>
                    <a:pt x="37795" y="0"/>
                    <a:pt x="33070" y="1212"/>
                    <a:pt x="31181" y="6060"/>
                  </a:cubicBezTo>
                  <a:cubicBezTo>
                    <a:pt x="29291" y="10909"/>
                    <a:pt x="31181" y="18181"/>
                    <a:pt x="34960" y="20606"/>
                  </a:cubicBezTo>
                  <a:cubicBezTo>
                    <a:pt x="36850" y="21818"/>
                    <a:pt x="38740" y="21818"/>
                    <a:pt x="41574" y="20606"/>
                  </a:cubicBezTo>
                  <a:cubicBezTo>
                    <a:pt x="55748" y="43636"/>
                    <a:pt x="55748" y="43636"/>
                    <a:pt x="55748" y="43636"/>
                  </a:cubicBezTo>
                  <a:cubicBezTo>
                    <a:pt x="54803" y="44848"/>
                    <a:pt x="53858" y="46060"/>
                    <a:pt x="52913" y="48484"/>
                  </a:cubicBezTo>
                  <a:cubicBezTo>
                    <a:pt x="51023" y="53333"/>
                    <a:pt x="50078" y="58181"/>
                    <a:pt x="51023" y="63030"/>
                  </a:cubicBezTo>
                  <a:cubicBezTo>
                    <a:pt x="16062" y="76363"/>
                    <a:pt x="16062" y="76363"/>
                    <a:pt x="16062" y="76363"/>
                  </a:cubicBezTo>
                  <a:cubicBezTo>
                    <a:pt x="15118" y="75151"/>
                    <a:pt x="14173" y="73939"/>
                    <a:pt x="13228" y="72727"/>
                  </a:cubicBezTo>
                  <a:cubicBezTo>
                    <a:pt x="9448" y="70303"/>
                    <a:pt x="4724" y="72727"/>
                    <a:pt x="1889" y="77575"/>
                  </a:cubicBezTo>
                  <a:cubicBezTo>
                    <a:pt x="0" y="82424"/>
                    <a:pt x="1889" y="88484"/>
                    <a:pt x="5669" y="90909"/>
                  </a:cubicBezTo>
                  <a:cubicBezTo>
                    <a:pt x="9448" y="93333"/>
                    <a:pt x="14173" y="92121"/>
                    <a:pt x="16062" y="87272"/>
                  </a:cubicBezTo>
                  <a:cubicBezTo>
                    <a:pt x="17007" y="84848"/>
                    <a:pt x="17007" y="83636"/>
                    <a:pt x="17007" y="82424"/>
                  </a:cubicBezTo>
                  <a:cubicBezTo>
                    <a:pt x="51968" y="67878"/>
                    <a:pt x="51968" y="67878"/>
                    <a:pt x="51968" y="67878"/>
                  </a:cubicBezTo>
                  <a:cubicBezTo>
                    <a:pt x="53858" y="71515"/>
                    <a:pt x="55748" y="75151"/>
                    <a:pt x="57637" y="76363"/>
                  </a:cubicBezTo>
                  <a:cubicBezTo>
                    <a:pt x="49133" y="98181"/>
                    <a:pt x="49133" y="98181"/>
                    <a:pt x="49133" y="98181"/>
                  </a:cubicBezTo>
                  <a:cubicBezTo>
                    <a:pt x="46299" y="96969"/>
                    <a:pt x="42519" y="99393"/>
                    <a:pt x="40629" y="103030"/>
                  </a:cubicBezTo>
                  <a:cubicBezTo>
                    <a:pt x="38740" y="107878"/>
                    <a:pt x="39685" y="113939"/>
                    <a:pt x="44409" y="117575"/>
                  </a:cubicBezTo>
                  <a:cubicBezTo>
                    <a:pt x="48188" y="119999"/>
                    <a:pt x="52913" y="117575"/>
                    <a:pt x="54803" y="112727"/>
                  </a:cubicBezTo>
                  <a:cubicBezTo>
                    <a:pt x="56692" y="109090"/>
                    <a:pt x="55748" y="104242"/>
                    <a:pt x="52913" y="100606"/>
                  </a:cubicBezTo>
                  <a:cubicBezTo>
                    <a:pt x="62362" y="80000"/>
                    <a:pt x="62362" y="80000"/>
                    <a:pt x="62362" y="80000"/>
                  </a:cubicBezTo>
                  <a:cubicBezTo>
                    <a:pt x="66141" y="81212"/>
                    <a:pt x="70866" y="81212"/>
                    <a:pt x="75590" y="78787"/>
                  </a:cubicBezTo>
                  <a:cubicBezTo>
                    <a:pt x="82204" y="89696"/>
                    <a:pt x="82204" y="89696"/>
                    <a:pt x="82204" y="89696"/>
                  </a:cubicBezTo>
                  <a:cubicBezTo>
                    <a:pt x="82204" y="89696"/>
                    <a:pt x="82204" y="90909"/>
                    <a:pt x="82204" y="90909"/>
                  </a:cubicBezTo>
                  <a:cubicBezTo>
                    <a:pt x="80314" y="95757"/>
                    <a:pt x="82204" y="101818"/>
                    <a:pt x="85984" y="104242"/>
                  </a:cubicBezTo>
                  <a:cubicBezTo>
                    <a:pt x="89763" y="106666"/>
                    <a:pt x="94488" y="105454"/>
                    <a:pt x="96377" y="99393"/>
                  </a:cubicBezTo>
                  <a:cubicBezTo>
                    <a:pt x="98267" y="94545"/>
                    <a:pt x="96377" y="88484"/>
                    <a:pt x="92598" y="86060"/>
                  </a:cubicBezTo>
                  <a:close/>
                  <a:moveTo>
                    <a:pt x="36850" y="15757"/>
                  </a:moveTo>
                  <a:cubicBezTo>
                    <a:pt x="34960" y="14545"/>
                    <a:pt x="34015" y="10909"/>
                    <a:pt x="34960" y="9696"/>
                  </a:cubicBezTo>
                  <a:cubicBezTo>
                    <a:pt x="35905" y="7272"/>
                    <a:pt x="38740" y="6060"/>
                    <a:pt x="39685" y="7272"/>
                  </a:cubicBezTo>
                  <a:cubicBezTo>
                    <a:pt x="41574" y="8484"/>
                    <a:pt x="42519" y="10909"/>
                    <a:pt x="41574" y="13333"/>
                  </a:cubicBezTo>
                  <a:cubicBezTo>
                    <a:pt x="40629" y="15757"/>
                    <a:pt x="38740" y="15757"/>
                    <a:pt x="36850" y="15757"/>
                  </a:cubicBezTo>
                  <a:close/>
                  <a:moveTo>
                    <a:pt x="113385" y="37575"/>
                  </a:moveTo>
                  <a:cubicBezTo>
                    <a:pt x="114330" y="38787"/>
                    <a:pt x="115275" y="41212"/>
                    <a:pt x="114330" y="43636"/>
                  </a:cubicBezTo>
                  <a:cubicBezTo>
                    <a:pt x="113385" y="46060"/>
                    <a:pt x="111496" y="47272"/>
                    <a:pt x="109606" y="46060"/>
                  </a:cubicBezTo>
                  <a:cubicBezTo>
                    <a:pt x="107716" y="44848"/>
                    <a:pt x="107716" y="41212"/>
                    <a:pt x="108661" y="40000"/>
                  </a:cubicBezTo>
                  <a:cubicBezTo>
                    <a:pt x="109606" y="37575"/>
                    <a:pt x="111496" y="36363"/>
                    <a:pt x="113385" y="37575"/>
                  </a:cubicBezTo>
                  <a:close/>
                  <a:moveTo>
                    <a:pt x="7559" y="86060"/>
                  </a:moveTo>
                  <a:cubicBezTo>
                    <a:pt x="5669" y="84848"/>
                    <a:pt x="5669" y="82424"/>
                    <a:pt x="6614" y="80000"/>
                  </a:cubicBezTo>
                  <a:cubicBezTo>
                    <a:pt x="6614" y="77575"/>
                    <a:pt x="9448" y="76363"/>
                    <a:pt x="10393" y="77575"/>
                  </a:cubicBezTo>
                  <a:cubicBezTo>
                    <a:pt x="12283" y="78787"/>
                    <a:pt x="13228" y="82424"/>
                    <a:pt x="12283" y="83636"/>
                  </a:cubicBezTo>
                  <a:cubicBezTo>
                    <a:pt x="11338" y="86060"/>
                    <a:pt x="9448" y="87272"/>
                    <a:pt x="7559" y="86060"/>
                  </a:cubicBezTo>
                  <a:close/>
                  <a:moveTo>
                    <a:pt x="51023" y="110303"/>
                  </a:moveTo>
                  <a:cubicBezTo>
                    <a:pt x="50078" y="112727"/>
                    <a:pt x="48188" y="112727"/>
                    <a:pt x="46299" y="111515"/>
                  </a:cubicBezTo>
                  <a:cubicBezTo>
                    <a:pt x="44409" y="110303"/>
                    <a:pt x="43464" y="107878"/>
                    <a:pt x="44409" y="105454"/>
                  </a:cubicBezTo>
                  <a:cubicBezTo>
                    <a:pt x="45354" y="104242"/>
                    <a:pt x="47244" y="103030"/>
                    <a:pt x="49133" y="104242"/>
                  </a:cubicBezTo>
                  <a:cubicBezTo>
                    <a:pt x="51023" y="105454"/>
                    <a:pt x="51968" y="107878"/>
                    <a:pt x="51023" y="110303"/>
                  </a:cubicBezTo>
                  <a:close/>
                  <a:moveTo>
                    <a:pt x="62362" y="73939"/>
                  </a:moveTo>
                  <a:cubicBezTo>
                    <a:pt x="55748" y="69090"/>
                    <a:pt x="52913" y="59393"/>
                    <a:pt x="56692" y="50909"/>
                  </a:cubicBezTo>
                  <a:cubicBezTo>
                    <a:pt x="59527" y="42424"/>
                    <a:pt x="68031" y="40000"/>
                    <a:pt x="73700" y="43636"/>
                  </a:cubicBezTo>
                  <a:cubicBezTo>
                    <a:pt x="80314" y="48484"/>
                    <a:pt x="83149" y="58181"/>
                    <a:pt x="79370" y="66666"/>
                  </a:cubicBezTo>
                  <a:cubicBezTo>
                    <a:pt x="75590" y="75151"/>
                    <a:pt x="68031" y="77575"/>
                    <a:pt x="62362" y="73939"/>
                  </a:cubicBezTo>
                  <a:close/>
                  <a:moveTo>
                    <a:pt x="87874" y="99393"/>
                  </a:moveTo>
                  <a:cubicBezTo>
                    <a:pt x="85984" y="98181"/>
                    <a:pt x="85039" y="95757"/>
                    <a:pt x="85984" y="93333"/>
                  </a:cubicBezTo>
                  <a:cubicBezTo>
                    <a:pt x="86929" y="90909"/>
                    <a:pt x="88818" y="89696"/>
                    <a:pt x="90708" y="90909"/>
                  </a:cubicBezTo>
                  <a:cubicBezTo>
                    <a:pt x="92598" y="92121"/>
                    <a:pt x="93543" y="94545"/>
                    <a:pt x="92598" y="96969"/>
                  </a:cubicBezTo>
                  <a:cubicBezTo>
                    <a:pt x="91653" y="99393"/>
                    <a:pt x="89763" y="100606"/>
                    <a:pt x="87874" y="9939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83"/>
        <p:cNvGrpSpPr/>
        <p:nvPr/>
      </p:nvGrpSpPr>
      <p:grpSpPr>
        <a:xfrm>
          <a:off x="0" y="0"/>
          <a:ext cx="0" cy="0"/>
          <a:chOff x="0" y="0"/>
          <a:chExt cx="0" cy="0"/>
        </a:xfrm>
      </p:grpSpPr>
      <p:sp>
        <p:nvSpPr>
          <p:cNvPr id="84" name="Google Shape;84;p5"/>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86" name="Google Shape;86;p5"/>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8" name="Google Shape;88;p5"/>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89" name="Google Shape;89;p5"/>
          <p:cNvGrpSpPr/>
          <p:nvPr/>
        </p:nvGrpSpPr>
        <p:grpSpPr>
          <a:xfrm>
            <a:off x="6422240" y="-62"/>
            <a:ext cx="1652475" cy="2270250"/>
            <a:chOff x="0" y="855663"/>
            <a:chExt cx="1652475" cy="2270250"/>
          </a:xfrm>
        </p:grpSpPr>
        <p:sp>
          <p:nvSpPr>
            <p:cNvPr id="90" name="Google Shape;90;p5"/>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5"/>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5"/>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5"/>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5"/>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5"/>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5"/>
            <p:cNvSpPr/>
            <p:nvPr/>
          </p:nvSpPr>
          <p:spPr>
            <a:xfrm>
              <a:off x="1476375" y="2262188"/>
              <a:ext cx="176100" cy="723900"/>
            </a:xfrm>
            <a:custGeom>
              <a:avLst/>
              <a:gdLst/>
              <a:ahLst/>
              <a:cxnLst/>
              <a:rect l="l" t="t" r="r" b="b"/>
              <a:pathLst>
                <a:path w="120000" h="120000" extrusionOk="0">
                  <a:moveTo>
                    <a:pt x="112727" y="68444"/>
                  </a:moveTo>
                  <a:cubicBezTo>
                    <a:pt x="109090" y="68444"/>
                    <a:pt x="105454" y="69333"/>
                    <a:pt x="105454" y="70222"/>
                  </a:cubicBezTo>
                  <a:cubicBezTo>
                    <a:pt x="105454" y="104888"/>
                    <a:pt x="105454" y="104888"/>
                    <a:pt x="105454" y="104888"/>
                  </a:cubicBezTo>
                  <a:cubicBezTo>
                    <a:pt x="105454" y="107555"/>
                    <a:pt x="98181" y="110222"/>
                    <a:pt x="87272" y="111111"/>
                  </a:cubicBezTo>
                  <a:cubicBezTo>
                    <a:pt x="87272" y="83555"/>
                    <a:pt x="87272" y="83555"/>
                    <a:pt x="87272" y="83555"/>
                  </a:cubicBezTo>
                  <a:cubicBezTo>
                    <a:pt x="87272" y="83555"/>
                    <a:pt x="87272" y="83555"/>
                    <a:pt x="87272" y="83555"/>
                  </a:cubicBezTo>
                  <a:cubicBezTo>
                    <a:pt x="87272" y="24000"/>
                    <a:pt x="87272" y="24000"/>
                    <a:pt x="87272" y="24000"/>
                  </a:cubicBezTo>
                  <a:cubicBezTo>
                    <a:pt x="87272" y="24000"/>
                    <a:pt x="87272" y="24000"/>
                    <a:pt x="87272" y="23111"/>
                  </a:cubicBezTo>
                  <a:cubicBezTo>
                    <a:pt x="87272" y="23111"/>
                    <a:pt x="87272" y="23111"/>
                    <a:pt x="87272" y="23111"/>
                  </a:cubicBezTo>
                  <a:cubicBezTo>
                    <a:pt x="87272" y="23111"/>
                    <a:pt x="87272" y="23111"/>
                    <a:pt x="87272" y="23111"/>
                  </a:cubicBezTo>
                  <a:cubicBezTo>
                    <a:pt x="87272" y="23111"/>
                    <a:pt x="87272" y="23111"/>
                    <a:pt x="87272" y="23111"/>
                  </a:cubicBezTo>
                  <a:cubicBezTo>
                    <a:pt x="50909" y="1777"/>
                    <a:pt x="50909" y="1777"/>
                    <a:pt x="50909" y="1777"/>
                  </a:cubicBezTo>
                  <a:cubicBezTo>
                    <a:pt x="50909" y="888"/>
                    <a:pt x="47272" y="0"/>
                    <a:pt x="43636" y="0"/>
                  </a:cubicBezTo>
                  <a:cubicBezTo>
                    <a:pt x="40000" y="0"/>
                    <a:pt x="36363" y="888"/>
                    <a:pt x="36363" y="1777"/>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4000"/>
                    <a:pt x="0" y="24000"/>
                    <a:pt x="0" y="24000"/>
                  </a:cubicBezTo>
                  <a:cubicBezTo>
                    <a:pt x="0" y="83555"/>
                    <a:pt x="0" y="83555"/>
                    <a:pt x="0" y="83555"/>
                  </a:cubicBezTo>
                  <a:cubicBezTo>
                    <a:pt x="0" y="117333"/>
                    <a:pt x="0" y="117333"/>
                    <a:pt x="0" y="117333"/>
                  </a:cubicBezTo>
                  <a:cubicBezTo>
                    <a:pt x="0" y="118222"/>
                    <a:pt x="0" y="119111"/>
                    <a:pt x="3636" y="119111"/>
                  </a:cubicBezTo>
                  <a:cubicBezTo>
                    <a:pt x="3636" y="119111"/>
                    <a:pt x="7272" y="120000"/>
                    <a:pt x="7272" y="120000"/>
                  </a:cubicBezTo>
                  <a:cubicBezTo>
                    <a:pt x="76363" y="120000"/>
                    <a:pt x="76363" y="120000"/>
                    <a:pt x="76363" y="120000"/>
                  </a:cubicBezTo>
                  <a:cubicBezTo>
                    <a:pt x="83636" y="120000"/>
                    <a:pt x="87272" y="119111"/>
                    <a:pt x="87272" y="117333"/>
                  </a:cubicBezTo>
                  <a:cubicBezTo>
                    <a:pt x="87272" y="115555"/>
                    <a:pt x="87272" y="115555"/>
                    <a:pt x="87272" y="115555"/>
                  </a:cubicBezTo>
                  <a:cubicBezTo>
                    <a:pt x="105454" y="114666"/>
                    <a:pt x="120000" y="110222"/>
                    <a:pt x="120000" y="104888"/>
                  </a:cubicBezTo>
                  <a:cubicBezTo>
                    <a:pt x="120000" y="70222"/>
                    <a:pt x="120000" y="70222"/>
                    <a:pt x="120000" y="70222"/>
                  </a:cubicBezTo>
                  <a:cubicBezTo>
                    <a:pt x="120000" y="69333"/>
                    <a:pt x="116363" y="68444"/>
                    <a:pt x="112727" y="68444"/>
                  </a:cubicBezTo>
                  <a:close/>
                  <a:moveTo>
                    <a:pt x="69090" y="80888"/>
                  </a:moveTo>
                  <a:cubicBezTo>
                    <a:pt x="18181" y="80888"/>
                    <a:pt x="18181" y="80888"/>
                    <a:pt x="18181" y="80888"/>
                  </a:cubicBezTo>
                  <a:cubicBezTo>
                    <a:pt x="18181" y="25777"/>
                    <a:pt x="18181" y="25777"/>
                    <a:pt x="18181" y="25777"/>
                  </a:cubicBezTo>
                  <a:cubicBezTo>
                    <a:pt x="69090" y="25777"/>
                    <a:pt x="69090" y="25777"/>
                    <a:pt x="69090" y="25777"/>
                  </a:cubicBezTo>
                  <a:lnTo>
                    <a:pt x="69090" y="80888"/>
                  </a:lnTo>
                  <a:close/>
                  <a:moveTo>
                    <a:pt x="43636" y="8000"/>
                  </a:moveTo>
                  <a:cubicBezTo>
                    <a:pt x="65454" y="21333"/>
                    <a:pt x="65454" y="21333"/>
                    <a:pt x="65454" y="21333"/>
                  </a:cubicBezTo>
                  <a:cubicBezTo>
                    <a:pt x="21818" y="21333"/>
                    <a:pt x="21818" y="21333"/>
                    <a:pt x="21818" y="21333"/>
                  </a:cubicBezTo>
                  <a:lnTo>
                    <a:pt x="43636" y="8000"/>
                  </a:lnTo>
                  <a:close/>
                  <a:moveTo>
                    <a:pt x="18181" y="115555"/>
                  </a:moveTo>
                  <a:cubicBezTo>
                    <a:pt x="18181" y="85333"/>
                    <a:pt x="18181" y="85333"/>
                    <a:pt x="18181" y="85333"/>
                  </a:cubicBezTo>
                  <a:cubicBezTo>
                    <a:pt x="69090" y="85333"/>
                    <a:pt x="69090" y="85333"/>
                    <a:pt x="69090" y="85333"/>
                  </a:cubicBezTo>
                  <a:cubicBezTo>
                    <a:pt x="69090" y="115555"/>
                    <a:pt x="69090" y="115555"/>
                    <a:pt x="69090" y="115555"/>
                  </a:cubicBezTo>
                  <a:lnTo>
                    <a:pt x="18181" y="11555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5"/>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5"/>
          <p:cNvGrpSpPr/>
          <p:nvPr/>
        </p:nvGrpSpPr>
        <p:grpSpPr>
          <a:xfrm>
            <a:off x="7106138" y="2674863"/>
            <a:ext cx="1551087" cy="2468625"/>
            <a:chOff x="715963" y="3538538"/>
            <a:chExt cx="1551087" cy="2468625"/>
          </a:xfrm>
        </p:grpSpPr>
        <p:sp>
          <p:nvSpPr>
            <p:cNvPr id="100" name="Google Shape;100;p5"/>
            <p:cNvSpPr/>
            <p:nvPr/>
          </p:nvSpPr>
          <p:spPr>
            <a:xfrm>
              <a:off x="785813" y="4429125"/>
              <a:ext cx="15900" cy="33300"/>
            </a:xfrm>
            <a:custGeom>
              <a:avLst/>
              <a:gdLst/>
              <a:ahLst/>
              <a:cxnLst/>
              <a:rect l="l" t="t" r="r" b="b"/>
              <a:pathLst>
                <a:path w="120000" h="120000" extrusionOk="0">
                  <a:moveTo>
                    <a:pt x="40000" y="0"/>
                  </a:moveTo>
                  <a:cubicBezTo>
                    <a:pt x="40000" y="0"/>
                    <a:pt x="0" y="20000"/>
                    <a:pt x="0" y="20000"/>
                  </a:cubicBezTo>
                  <a:cubicBezTo>
                    <a:pt x="0" y="100000"/>
                    <a:pt x="0" y="100000"/>
                    <a:pt x="0" y="100000"/>
                  </a:cubicBezTo>
                  <a:cubicBezTo>
                    <a:pt x="0" y="100000"/>
                    <a:pt x="40000" y="120000"/>
                    <a:pt x="40000" y="120000"/>
                  </a:cubicBezTo>
                  <a:cubicBezTo>
                    <a:pt x="80000" y="120000"/>
                    <a:pt x="120000" y="100000"/>
                    <a:pt x="120000" y="100000"/>
                  </a:cubicBezTo>
                  <a:cubicBezTo>
                    <a:pt x="120000" y="20000"/>
                    <a:pt x="120000" y="20000"/>
                    <a:pt x="120000" y="20000"/>
                  </a:cubicBezTo>
                  <a:cubicBezTo>
                    <a:pt x="120000" y="20000"/>
                    <a:pt x="80000" y="0"/>
                    <a:pt x="4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5"/>
            <p:cNvSpPr/>
            <p:nvPr/>
          </p:nvSpPr>
          <p:spPr>
            <a:xfrm>
              <a:off x="817563" y="4429125"/>
              <a:ext cx="15900" cy="33300"/>
            </a:xfrm>
            <a:custGeom>
              <a:avLst/>
              <a:gdLst/>
              <a:ahLst/>
              <a:cxnLst/>
              <a:rect l="l" t="t" r="r" b="b"/>
              <a:pathLst>
                <a:path w="120000" h="120000" extrusionOk="0">
                  <a:moveTo>
                    <a:pt x="80000" y="0"/>
                  </a:moveTo>
                  <a:cubicBezTo>
                    <a:pt x="40000" y="0"/>
                    <a:pt x="0" y="20000"/>
                    <a:pt x="0" y="20000"/>
                  </a:cubicBezTo>
                  <a:cubicBezTo>
                    <a:pt x="0" y="100000"/>
                    <a:pt x="0" y="100000"/>
                    <a:pt x="0" y="100000"/>
                  </a:cubicBezTo>
                  <a:cubicBezTo>
                    <a:pt x="0" y="100000"/>
                    <a:pt x="40000" y="120000"/>
                    <a:pt x="80000" y="120000"/>
                  </a:cubicBezTo>
                  <a:cubicBezTo>
                    <a:pt x="120000" y="120000"/>
                    <a:pt x="120000" y="100000"/>
                    <a:pt x="120000" y="100000"/>
                  </a:cubicBezTo>
                  <a:cubicBezTo>
                    <a:pt x="120000" y="20000"/>
                    <a:pt x="120000" y="20000"/>
                    <a:pt x="120000" y="20000"/>
                  </a:cubicBezTo>
                  <a:cubicBezTo>
                    <a:pt x="120000" y="20000"/>
                    <a:pt x="120000" y="0"/>
                    <a:pt x="8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a:off x="715963" y="4392613"/>
              <a:ext cx="187200" cy="401700"/>
            </a:xfrm>
            <a:custGeom>
              <a:avLst/>
              <a:gdLst/>
              <a:ahLst/>
              <a:cxnLst/>
              <a:rect l="l" t="t" r="r" b="b"/>
              <a:pathLst>
                <a:path w="120000" h="120000" extrusionOk="0">
                  <a:moveTo>
                    <a:pt x="113142" y="24000"/>
                  </a:moveTo>
                  <a:cubicBezTo>
                    <a:pt x="99428" y="24000"/>
                    <a:pt x="99428" y="24000"/>
                    <a:pt x="99428" y="24000"/>
                  </a:cubicBezTo>
                  <a:cubicBezTo>
                    <a:pt x="99428" y="3200"/>
                    <a:pt x="99428" y="3200"/>
                    <a:pt x="99428" y="3200"/>
                  </a:cubicBezTo>
                  <a:cubicBezTo>
                    <a:pt x="99428" y="1600"/>
                    <a:pt x="96000" y="0"/>
                    <a:pt x="92571" y="0"/>
                  </a:cubicBezTo>
                  <a:cubicBezTo>
                    <a:pt x="27428" y="0"/>
                    <a:pt x="27428" y="0"/>
                    <a:pt x="27428" y="0"/>
                  </a:cubicBezTo>
                  <a:cubicBezTo>
                    <a:pt x="24000" y="0"/>
                    <a:pt x="20571" y="1600"/>
                    <a:pt x="20571" y="3200"/>
                  </a:cubicBezTo>
                  <a:cubicBezTo>
                    <a:pt x="20571" y="24000"/>
                    <a:pt x="20571" y="24000"/>
                    <a:pt x="20571" y="24000"/>
                  </a:cubicBezTo>
                  <a:cubicBezTo>
                    <a:pt x="6857" y="24000"/>
                    <a:pt x="6857" y="24000"/>
                    <a:pt x="6857" y="24000"/>
                  </a:cubicBezTo>
                  <a:cubicBezTo>
                    <a:pt x="3428" y="24000"/>
                    <a:pt x="0" y="25600"/>
                    <a:pt x="0" y="28800"/>
                  </a:cubicBezTo>
                  <a:cubicBezTo>
                    <a:pt x="0" y="97600"/>
                    <a:pt x="0" y="97600"/>
                    <a:pt x="0" y="97600"/>
                  </a:cubicBezTo>
                  <a:cubicBezTo>
                    <a:pt x="0" y="110400"/>
                    <a:pt x="20571" y="120000"/>
                    <a:pt x="48000" y="120000"/>
                  </a:cubicBezTo>
                  <a:cubicBezTo>
                    <a:pt x="72000" y="120000"/>
                    <a:pt x="72000" y="120000"/>
                    <a:pt x="72000" y="120000"/>
                  </a:cubicBezTo>
                  <a:cubicBezTo>
                    <a:pt x="99428" y="120000"/>
                    <a:pt x="120000" y="110400"/>
                    <a:pt x="120000" y="97600"/>
                  </a:cubicBezTo>
                  <a:cubicBezTo>
                    <a:pt x="120000" y="28800"/>
                    <a:pt x="120000" y="28800"/>
                    <a:pt x="120000" y="28800"/>
                  </a:cubicBezTo>
                  <a:cubicBezTo>
                    <a:pt x="120000" y="25600"/>
                    <a:pt x="116571" y="24000"/>
                    <a:pt x="113142" y="24000"/>
                  </a:cubicBezTo>
                  <a:close/>
                  <a:moveTo>
                    <a:pt x="37714" y="8000"/>
                  </a:moveTo>
                  <a:cubicBezTo>
                    <a:pt x="82285" y="8000"/>
                    <a:pt x="82285" y="8000"/>
                    <a:pt x="82285" y="8000"/>
                  </a:cubicBezTo>
                  <a:cubicBezTo>
                    <a:pt x="82285" y="24000"/>
                    <a:pt x="82285" y="24000"/>
                    <a:pt x="82285" y="24000"/>
                  </a:cubicBezTo>
                  <a:cubicBezTo>
                    <a:pt x="37714" y="24000"/>
                    <a:pt x="37714" y="24000"/>
                    <a:pt x="37714" y="24000"/>
                  </a:cubicBezTo>
                  <a:lnTo>
                    <a:pt x="37714" y="8000"/>
                  </a:lnTo>
                  <a:close/>
                  <a:moveTo>
                    <a:pt x="72000" y="113600"/>
                  </a:moveTo>
                  <a:cubicBezTo>
                    <a:pt x="48000" y="113600"/>
                    <a:pt x="48000" y="113600"/>
                    <a:pt x="48000" y="113600"/>
                  </a:cubicBezTo>
                  <a:cubicBezTo>
                    <a:pt x="30857" y="113600"/>
                    <a:pt x="17142" y="105600"/>
                    <a:pt x="17142" y="97600"/>
                  </a:cubicBezTo>
                  <a:cubicBezTo>
                    <a:pt x="17142" y="32000"/>
                    <a:pt x="17142" y="32000"/>
                    <a:pt x="17142" y="32000"/>
                  </a:cubicBezTo>
                  <a:cubicBezTo>
                    <a:pt x="27428" y="32000"/>
                    <a:pt x="27428" y="32000"/>
                    <a:pt x="27428" y="32000"/>
                  </a:cubicBezTo>
                  <a:cubicBezTo>
                    <a:pt x="92571" y="32000"/>
                    <a:pt x="92571" y="32000"/>
                    <a:pt x="92571" y="32000"/>
                  </a:cubicBezTo>
                  <a:cubicBezTo>
                    <a:pt x="102857" y="32000"/>
                    <a:pt x="102857" y="32000"/>
                    <a:pt x="102857" y="32000"/>
                  </a:cubicBezTo>
                  <a:cubicBezTo>
                    <a:pt x="102857" y="97600"/>
                    <a:pt x="102857" y="97600"/>
                    <a:pt x="102857" y="97600"/>
                  </a:cubicBezTo>
                  <a:cubicBezTo>
                    <a:pt x="102857" y="105600"/>
                    <a:pt x="89142" y="113600"/>
                    <a:pt x="72000" y="1136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5"/>
            <p:cNvSpPr/>
            <p:nvPr/>
          </p:nvSpPr>
          <p:spPr>
            <a:xfrm>
              <a:off x="758825" y="4521200"/>
              <a:ext cx="101700" cy="27000"/>
            </a:xfrm>
            <a:custGeom>
              <a:avLst/>
              <a:gdLst/>
              <a:ahLst/>
              <a:cxnLst/>
              <a:rect l="l" t="t" r="r" b="b"/>
              <a:pathLst>
                <a:path w="120000" h="120000" extrusionOk="0">
                  <a:moveTo>
                    <a:pt x="107368" y="0"/>
                  </a:moveTo>
                  <a:cubicBezTo>
                    <a:pt x="12631" y="0"/>
                    <a:pt x="12631" y="0"/>
                    <a:pt x="12631" y="0"/>
                  </a:cubicBezTo>
                  <a:cubicBezTo>
                    <a:pt x="6315" y="0"/>
                    <a:pt x="0" y="24000"/>
                    <a:pt x="0" y="72000"/>
                  </a:cubicBezTo>
                  <a:cubicBezTo>
                    <a:pt x="0" y="96000"/>
                    <a:pt x="6315" y="120000"/>
                    <a:pt x="12631" y="120000"/>
                  </a:cubicBezTo>
                  <a:cubicBezTo>
                    <a:pt x="107368" y="120000"/>
                    <a:pt x="107368" y="120000"/>
                    <a:pt x="107368" y="120000"/>
                  </a:cubicBezTo>
                  <a:cubicBezTo>
                    <a:pt x="113684" y="120000"/>
                    <a:pt x="120000" y="96000"/>
                    <a:pt x="120000" y="72000"/>
                  </a:cubicBezTo>
                  <a:cubicBezTo>
                    <a:pt x="120000" y="24000"/>
                    <a:pt x="113684" y="0"/>
                    <a:pt x="107368"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5"/>
            <p:cNvSpPr/>
            <p:nvPr/>
          </p:nvSpPr>
          <p:spPr>
            <a:xfrm>
              <a:off x="1293813" y="4230688"/>
              <a:ext cx="523800" cy="371400"/>
            </a:xfrm>
            <a:custGeom>
              <a:avLst/>
              <a:gdLst/>
              <a:ahLst/>
              <a:cxnLst/>
              <a:rect l="l" t="t" r="r" b="b"/>
              <a:pathLst>
                <a:path w="120000" h="120000" extrusionOk="0">
                  <a:moveTo>
                    <a:pt x="2448" y="120000"/>
                  </a:moveTo>
                  <a:cubicBezTo>
                    <a:pt x="105306" y="120000"/>
                    <a:pt x="105306" y="120000"/>
                    <a:pt x="105306" y="120000"/>
                  </a:cubicBezTo>
                  <a:cubicBezTo>
                    <a:pt x="105306" y="116521"/>
                    <a:pt x="106530" y="113043"/>
                    <a:pt x="107755" y="111304"/>
                  </a:cubicBezTo>
                  <a:cubicBezTo>
                    <a:pt x="105306" y="111304"/>
                    <a:pt x="105306" y="111304"/>
                    <a:pt x="105306" y="111304"/>
                  </a:cubicBezTo>
                  <a:cubicBezTo>
                    <a:pt x="105306" y="8695"/>
                    <a:pt x="105306" y="8695"/>
                    <a:pt x="105306" y="8695"/>
                  </a:cubicBezTo>
                  <a:cubicBezTo>
                    <a:pt x="115102" y="8695"/>
                    <a:pt x="115102" y="8695"/>
                    <a:pt x="115102" y="8695"/>
                  </a:cubicBezTo>
                  <a:cubicBezTo>
                    <a:pt x="115102" y="102608"/>
                    <a:pt x="115102" y="102608"/>
                    <a:pt x="115102" y="102608"/>
                  </a:cubicBezTo>
                  <a:cubicBezTo>
                    <a:pt x="116326" y="102608"/>
                    <a:pt x="118775" y="100869"/>
                    <a:pt x="119999" y="100869"/>
                  </a:cubicBezTo>
                  <a:cubicBezTo>
                    <a:pt x="119999" y="3478"/>
                    <a:pt x="119999" y="3478"/>
                    <a:pt x="119999" y="3478"/>
                  </a:cubicBezTo>
                  <a:cubicBezTo>
                    <a:pt x="119999" y="1739"/>
                    <a:pt x="118775" y="0"/>
                    <a:pt x="117551" y="0"/>
                  </a:cubicBezTo>
                  <a:cubicBezTo>
                    <a:pt x="101632" y="0"/>
                    <a:pt x="101632" y="0"/>
                    <a:pt x="101632" y="0"/>
                  </a:cubicBezTo>
                  <a:cubicBezTo>
                    <a:pt x="100408" y="0"/>
                    <a:pt x="99183" y="1739"/>
                    <a:pt x="99183" y="3478"/>
                  </a:cubicBezTo>
                  <a:cubicBezTo>
                    <a:pt x="99183" y="111304"/>
                    <a:pt x="99183" y="111304"/>
                    <a:pt x="99183" y="111304"/>
                  </a:cubicBezTo>
                  <a:cubicBezTo>
                    <a:pt x="89387" y="111304"/>
                    <a:pt x="89387" y="111304"/>
                    <a:pt x="89387" y="111304"/>
                  </a:cubicBezTo>
                  <a:cubicBezTo>
                    <a:pt x="89387" y="55652"/>
                    <a:pt x="89387" y="55652"/>
                    <a:pt x="89387" y="55652"/>
                  </a:cubicBezTo>
                  <a:cubicBezTo>
                    <a:pt x="89387" y="53913"/>
                    <a:pt x="88163" y="52173"/>
                    <a:pt x="85714" y="52173"/>
                  </a:cubicBezTo>
                  <a:cubicBezTo>
                    <a:pt x="69795" y="52173"/>
                    <a:pt x="69795" y="52173"/>
                    <a:pt x="69795" y="52173"/>
                  </a:cubicBezTo>
                  <a:cubicBezTo>
                    <a:pt x="68571" y="52173"/>
                    <a:pt x="67346" y="53913"/>
                    <a:pt x="67346" y="55652"/>
                  </a:cubicBezTo>
                  <a:cubicBezTo>
                    <a:pt x="67346" y="111304"/>
                    <a:pt x="67346" y="111304"/>
                    <a:pt x="67346" y="111304"/>
                  </a:cubicBezTo>
                  <a:cubicBezTo>
                    <a:pt x="57551" y="111304"/>
                    <a:pt x="57551" y="111304"/>
                    <a:pt x="57551" y="111304"/>
                  </a:cubicBezTo>
                  <a:cubicBezTo>
                    <a:pt x="57551" y="41739"/>
                    <a:pt x="57551" y="41739"/>
                    <a:pt x="57551" y="41739"/>
                  </a:cubicBezTo>
                  <a:cubicBezTo>
                    <a:pt x="57551" y="38260"/>
                    <a:pt x="56326" y="36521"/>
                    <a:pt x="55102" y="36521"/>
                  </a:cubicBezTo>
                  <a:cubicBezTo>
                    <a:pt x="39183" y="36521"/>
                    <a:pt x="39183" y="36521"/>
                    <a:pt x="39183" y="36521"/>
                  </a:cubicBezTo>
                  <a:cubicBezTo>
                    <a:pt x="37959" y="36521"/>
                    <a:pt x="35510" y="38260"/>
                    <a:pt x="35510" y="41739"/>
                  </a:cubicBezTo>
                  <a:cubicBezTo>
                    <a:pt x="35510" y="111304"/>
                    <a:pt x="35510" y="111304"/>
                    <a:pt x="35510" y="111304"/>
                  </a:cubicBezTo>
                  <a:cubicBezTo>
                    <a:pt x="25714" y="111304"/>
                    <a:pt x="25714" y="111304"/>
                    <a:pt x="25714" y="111304"/>
                  </a:cubicBezTo>
                  <a:cubicBezTo>
                    <a:pt x="25714" y="78260"/>
                    <a:pt x="25714" y="78260"/>
                    <a:pt x="25714" y="78260"/>
                  </a:cubicBezTo>
                  <a:cubicBezTo>
                    <a:pt x="25714" y="76521"/>
                    <a:pt x="24489" y="74782"/>
                    <a:pt x="23265" y="74782"/>
                  </a:cubicBezTo>
                  <a:cubicBezTo>
                    <a:pt x="7346" y="74782"/>
                    <a:pt x="7346" y="74782"/>
                    <a:pt x="7346" y="74782"/>
                  </a:cubicBezTo>
                  <a:cubicBezTo>
                    <a:pt x="6122" y="74782"/>
                    <a:pt x="4897" y="76521"/>
                    <a:pt x="4897" y="78260"/>
                  </a:cubicBezTo>
                  <a:cubicBezTo>
                    <a:pt x="4897" y="111304"/>
                    <a:pt x="4897" y="111304"/>
                    <a:pt x="4897" y="111304"/>
                  </a:cubicBezTo>
                  <a:cubicBezTo>
                    <a:pt x="2448" y="111304"/>
                    <a:pt x="2448" y="111304"/>
                    <a:pt x="2448" y="111304"/>
                  </a:cubicBezTo>
                  <a:cubicBezTo>
                    <a:pt x="1224" y="111304"/>
                    <a:pt x="0" y="113043"/>
                    <a:pt x="0" y="114782"/>
                  </a:cubicBezTo>
                  <a:cubicBezTo>
                    <a:pt x="0" y="118260"/>
                    <a:pt x="1224" y="120000"/>
                    <a:pt x="2448" y="120000"/>
                  </a:cubicBezTo>
                  <a:close/>
                  <a:moveTo>
                    <a:pt x="73469" y="60869"/>
                  </a:moveTo>
                  <a:cubicBezTo>
                    <a:pt x="83265" y="60869"/>
                    <a:pt x="83265" y="60869"/>
                    <a:pt x="83265" y="60869"/>
                  </a:cubicBezTo>
                  <a:cubicBezTo>
                    <a:pt x="83265" y="111304"/>
                    <a:pt x="83265" y="111304"/>
                    <a:pt x="83265" y="111304"/>
                  </a:cubicBezTo>
                  <a:cubicBezTo>
                    <a:pt x="73469" y="111304"/>
                    <a:pt x="73469" y="111304"/>
                    <a:pt x="73469" y="111304"/>
                  </a:cubicBezTo>
                  <a:lnTo>
                    <a:pt x="73469" y="60869"/>
                  </a:lnTo>
                  <a:close/>
                  <a:moveTo>
                    <a:pt x="41632" y="45217"/>
                  </a:moveTo>
                  <a:cubicBezTo>
                    <a:pt x="51428" y="45217"/>
                    <a:pt x="51428" y="45217"/>
                    <a:pt x="51428" y="45217"/>
                  </a:cubicBezTo>
                  <a:cubicBezTo>
                    <a:pt x="51428" y="111304"/>
                    <a:pt x="51428" y="111304"/>
                    <a:pt x="51428" y="111304"/>
                  </a:cubicBezTo>
                  <a:cubicBezTo>
                    <a:pt x="41632" y="111304"/>
                    <a:pt x="41632" y="111304"/>
                    <a:pt x="41632" y="111304"/>
                  </a:cubicBezTo>
                  <a:lnTo>
                    <a:pt x="41632" y="45217"/>
                  </a:lnTo>
                  <a:close/>
                  <a:moveTo>
                    <a:pt x="11020" y="83478"/>
                  </a:moveTo>
                  <a:cubicBezTo>
                    <a:pt x="20816" y="83478"/>
                    <a:pt x="20816" y="83478"/>
                    <a:pt x="20816" y="83478"/>
                  </a:cubicBezTo>
                  <a:cubicBezTo>
                    <a:pt x="20816" y="111304"/>
                    <a:pt x="20816" y="111304"/>
                    <a:pt x="20816" y="111304"/>
                  </a:cubicBezTo>
                  <a:cubicBezTo>
                    <a:pt x="11020" y="111304"/>
                    <a:pt x="11020" y="111304"/>
                    <a:pt x="11020" y="111304"/>
                  </a:cubicBezTo>
                  <a:lnTo>
                    <a:pt x="11020" y="8347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5"/>
            <p:cNvSpPr/>
            <p:nvPr/>
          </p:nvSpPr>
          <p:spPr>
            <a:xfrm>
              <a:off x="1106488" y="3538538"/>
              <a:ext cx="936600" cy="1255800"/>
            </a:xfrm>
            <a:custGeom>
              <a:avLst/>
              <a:gdLst/>
              <a:ahLst/>
              <a:cxnLst/>
              <a:rect l="l" t="t" r="r" b="b"/>
              <a:pathLst>
                <a:path w="120000" h="120000" extrusionOk="0">
                  <a:moveTo>
                    <a:pt x="82971" y="117948"/>
                  </a:moveTo>
                  <a:cubicBezTo>
                    <a:pt x="3428" y="117948"/>
                    <a:pt x="3428" y="117948"/>
                    <a:pt x="3428" y="117948"/>
                  </a:cubicBezTo>
                  <a:cubicBezTo>
                    <a:pt x="3428" y="2564"/>
                    <a:pt x="3428" y="2564"/>
                    <a:pt x="3428" y="2564"/>
                  </a:cubicBezTo>
                  <a:cubicBezTo>
                    <a:pt x="75428" y="2564"/>
                    <a:pt x="75428" y="2564"/>
                    <a:pt x="75428" y="2564"/>
                  </a:cubicBezTo>
                  <a:cubicBezTo>
                    <a:pt x="75428" y="31794"/>
                    <a:pt x="75428" y="31794"/>
                    <a:pt x="75428" y="31794"/>
                  </a:cubicBezTo>
                  <a:cubicBezTo>
                    <a:pt x="75428" y="32820"/>
                    <a:pt x="76114" y="33333"/>
                    <a:pt x="76800" y="33333"/>
                  </a:cubicBezTo>
                  <a:cubicBezTo>
                    <a:pt x="116571" y="33333"/>
                    <a:pt x="116571" y="33333"/>
                    <a:pt x="116571" y="33333"/>
                  </a:cubicBezTo>
                  <a:cubicBezTo>
                    <a:pt x="116571" y="92307"/>
                    <a:pt x="116571" y="92307"/>
                    <a:pt x="116571" y="92307"/>
                  </a:cubicBezTo>
                  <a:cubicBezTo>
                    <a:pt x="117257" y="92820"/>
                    <a:pt x="117257" y="94358"/>
                    <a:pt x="117257" y="95384"/>
                  </a:cubicBezTo>
                  <a:cubicBezTo>
                    <a:pt x="117257" y="97435"/>
                    <a:pt x="117257" y="97435"/>
                    <a:pt x="117257" y="97435"/>
                  </a:cubicBezTo>
                  <a:cubicBezTo>
                    <a:pt x="117942" y="97435"/>
                    <a:pt x="118628" y="96923"/>
                    <a:pt x="119999" y="96410"/>
                  </a:cubicBezTo>
                  <a:cubicBezTo>
                    <a:pt x="119999" y="31794"/>
                    <a:pt x="119999" y="31794"/>
                    <a:pt x="119999" y="31794"/>
                  </a:cubicBezTo>
                  <a:cubicBezTo>
                    <a:pt x="119999" y="31794"/>
                    <a:pt x="119999" y="31794"/>
                    <a:pt x="119999" y="31794"/>
                  </a:cubicBezTo>
                  <a:cubicBezTo>
                    <a:pt x="119999" y="31794"/>
                    <a:pt x="119999" y="31794"/>
                    <a:pt x="119999" y="31794"/>
                  </a:cubicBezTo>
                  <a:cubicBezTo>
                    <a:pt x="119314" y="31794"/>
                    <a:pt x="119314" y="31282"/>
                    <a:pt x="119314" y="31282"/>
                  </a:cubicBezTo>
                  <a:cubicBezTo>
                    <a:pt x="119314" y="31282"/>
                    <a:pt x="119314" y="31282"/>
                    <a:pt x="119314" y="31282"/>
                  </a:cubicBezTo>
                  <a:cubicBezTo>
                    <a:pt x="119314" y="31282"/>
                    <a:pt x="119314" y="31282"/>
                    <a:pt x="119314" y="31282"/>
                  </a:cubicBezTo>
                  <a:cubicBezTo>
                    <a:pt x="119314" y="31282"/>
                    <a:pt x="119314" y="31282"/>
                    <a:pt x="119314" y="31282"/>
                  </a:cubicBezTo>
                  <a:cubicBezTo>
                    <a:pt x="78171" y="512"/>
                    <a:pt x="78171" y="512"/>
                    <a:pt x="78171" y="512"/>
                  </a:cubicBezTo>
                  <a:cubicBezTo>
                    <a:pt x="78171" y="512"/>
                    <a:pt x="78171" y="512"/>
                    <a:pt x="78171" y="0"/>
                  </a:cubicBezTo>
                  <a:cubicBezTo>
                    <a:pt x="78171" y="0"/>
                    <a:pt x="78171" y="0"/>
                    <a:pt x="78171" y="0"/>
                  </a:cubicBezTo>
                  <a:cubicBezTo>
                    <a:pt x="78171" y="0"/>
                    <a:pt x="77485" y="0"/>
                    <a:pt x="77485" y="0"/>
                  </a:cubicBezTo>
                  <a:cubicBezTo>
                    <a:pt x="77485" y="0"/>
                    <a:pt x="77485" y="0"/>
                    <a:pt x="77485" y="0"/>
                  </a:cubicBezTo>
                  <a:cubicBezTo>
                    <a:pt x="77485" y="0"/>
                    <a:pt x="77485" y="0"/>
                    <a:pt x="77485" y="0"/>
                  </a:cubicBezTo>
                  <a:cubicBezTo>
                    <a:pt x="77485" y="0"/>
                    <a:pt x="77485" y="0"/>
                    <a:pt x="76800" y="0"/>
                  </a:cubicBezTo>
                  <a:cubicBezTo>
                    <a:pt x="2057" y="0"/>
                    <a:pt x="2057" y="0"/>
                    <a:pt x="2057" y="0"/>
                  </a:cubicBezTo>
                  <a:cubicBezTo>
                    <a:pt x="685" y="0"/>
                    <a:pt x="0" y="512"/>
                    <a:pt x="0" y="1538"/>
                  </a:cubicBezTo>
                  <a:cubicBezTo>
                    <a:pt x="0" y="118974"/>
                    <a:pt x="0" y="118974"/>
                    <a:pt x="0" y="118974"/>
                  </a:cubicBezTo>
                  <a:cubicBezTo>
                    <a:pt x="0" y="119487"/>
                    <a:pt x="685" y="120000"/>
                    <a:pt x="2057" y="120000"/>
                  </a:cubicBezTo>
                  <a:cubicBezTo>
                    <a:pt x="82971" y="120000"/>
                    <a:pt x="82971" y="120000"/>
                    <a:pt x="82971" y="120000"/>
                  </a:cubicBezTo>
                  <a:lnTo>
                    <a:pt x="82971" y="117948"/>
                  </a:lnTo>
                  <a:close/>
                  <a:moveTo>
                    <a:pt x="78857" y="4102"/>
                  </a:moveTo>
                  <a:cubicBezTo>
                    <a:pt x="113828" y="30769"/>
                    <a:pt x="113828" y="30769"/>
                    <a:pt x="113828" y="30769"/>
                  </a:cubicBezTo>
                  <a:cubicBezTo>
                    <a:pt x="78857" y="30769"/>
                    <a:pt x="78857" y="30769"/>
                    <a:pt x="78857" y="30769"/>
                  </a:cubicBezTo>
                  <a:lnTo>
                    <a:pt x="78857" y="410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5"/>
            <p:cNvSpPr/>
            <p:nvPr/>
          </p:nvSpPr>
          <p:spPr>
            <a:xfrm>
              <a:off x="1293813" y="3748088"/>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5"/>
            <p:cNvSpPr/>
            <p:nvPr/>
          </p:nvSpPr>
          <p:spPr>
            <a:xfrm>
              <a:off x="1293813" y="3919538"/>
              <a:ext cx="250800" cy="27000"/>
            </a:xfrm>
            <a:custGeom>
              <a:avLst/>
              <a:gdLst/>
              <a:ahLst/>
              <a:cxnLst/>
              <a:rect l="l" t="t" r="r" b="b"/>
              <a:pathLst>
                <a:path w="120000" h="120000" extrusionOk="0">
                  <a:moveTo>
                    <a:pt x="5106" y="120000"/>
                  </a:moveTo>
                  <a:cubicBezTo>
                    <a:pt x="114893" y="120000"/>
                    <a:pt x="114893" y="120000"/>
                    <a:pt x="114893" y="120000"/>
                  </a:cubicBezTo>
                  <a:cubicBezTo>
                    <a:pt x="117446" y="120000"/>
                    <a:pt x="120000" y="96000"/>
                    <a:pt x="120000" y="48000"/>
                  </a:cubicBezTo>
                  <a:cubicBezTo>
                    <a:pt x="120000" y="24000"/>
                    <a:pt x="117446" y="0"/>
                    <a:pt x="114893" y="0"/>
                  </a:cubicBezTo>
                  <a:cubicBezTo>
                    <a:pt x="5106" y="0"/>
                    <a:pt x="5106" y="0"/>
                    <a:pt x="5106" y="0"/>
                  </a:cubicBezTo>
                  <a:cubicBezTo>
                    <a:pt x="2553" y="0"/>
                    <a:pt x="0" y="24000"/>
                    <a:pt x="0" y="48000"/>
                  </a:cubicBezTo>
                  <a:cubicBezTo>
                    <a:pt x="0" y="96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5"/>
            <p:cNvSpPr/>
            <p:nvPr/>
          </p:nvSpPr>
          <p:spPr>
            <a:xfrm>
              <a:off x="1325563" y="4048125"/>
              <a:ext cx="480900" cy="301500"/>
            </a:xfrm>
            <a:custGeom>
              <a:avLst/>
              <a:gdLst/>
              <a:ahLst/>
              <a:cxnLst/>
              <a:rect l="l" t="t" r="r" b="b"/>
              <a:pathLst>
                <a:path w="120000" h="120000" extrusionOk="0">
                  <a:moveTo>
                    <a:pt x="77333" y="64285"/>
                  </a:moveTo>
                  <a:cubicBezTo>
                    <a:pt x="74666" y="64285"/>
                    <a:pt x="72000" y="66428"/>
                    <a:pt x="70666" y="68571"/>
                  </a:cubicBezTo>
                  <a:cubicBezTo>
                    <a:pt x="52000" y="59999"/>
                    <a:pt x="52000" y="59999"/>
                    <a:pt x="52000" y="59999"/>
                  </a:cubicBezTo>
                  <a:cubicBezTo>
                    <a:pt x="52000" y="51428"/>
                    <a:pt x="48000" y="44999"/>
                    <a:pt x="42666" y="44999"/>
                  </a:cubicBezTo>
                  <a:cubicBezTo>
                    <a:pt x="38666" y="44999"/>
                    <a:pt x="34666" y="51428"/>
                    <a:pt x="34666" y="59999"/>
                  </a:cubicBezTo>
                  <a:cubicBezTo>
                    <a:pt x="34666" y="62142"/>
                    <a:pt x="34666" y="62142"/>
                    <a:pt x="34666" y="64285"/>
                  </a:cubicBezTo>
                  <a:cubicBezTo>
                    <a:pt x="13333" y="92142"/>
                    <a:pt x="13333" y="92142"/>
                    <a:pt x="13333" y="92142"/>
                  </a:cubicBezTo>
                  <a:cubicBezTo>
                    <a:pt x="12000" y="92142"/>
                    <a:pt x="10666" y="92142"/>
                    <a:pt x="9333" y="92142"/>
                  </a:cubicBezTo>
                  <a:cubicBezTo>
                    <a:pt x="4000" y="92142"/>
                    <a:pt x="0" y="98571"/>
                    <a:pt x="0" y="104999"/>
                  </a:cubicBezTo>
                  <a:cubicBezTo>
                    <a:pt x="0" y="113571"/>
                    <a:pt x="4000" y="119999"/>
                    <a:pt x="9333" y="119999"/>
                  </a:cubicBezTo>
                  <a:cubicBezTo>
                    <a:pt x="13333" y="119999"/>
                    <a:pt x="17333" y="113571"/>
                    <a:pt x="17333" y="104999"/>
                  </a:cubicBezTo>
                  <a:cubicBezTo>
                    <a:pt x="17333" y="102857"/>
                    <a:pt x="17333" y="102857"/>
                    <a:pt x="17333" y="100714"/>
                  </a:cubicBezTo>
                  <a:cubicBezTo>
                    <a:pt x="38666" y="72857"/>
                    <a:pt x="38666" y="72857"/>
                    <a:pt x="38666" y="72857"/>
                  </a:cubicBezTo>
                  <a:cubicBezTo>
                    <a:pt x="40000" y="72857"/>
                    <a:pt x="41333" y="75000"/>
                    <a:pt x="42666" y="75000"/>
                  </a:cubicBezTo>
                  <a:cubicBezTo>
                    <a:pt x="45333" y="75000"/>
                    <a:pt x="48000" y="72857"/>
                    <a:pt x="49333" y="68571"/>
                  </a:cubicBezTo>
                  <a:cubicBezTo>
                    <a:pt x="68000" y="79285"/>
                    <a:pt x="68000" y="79285"/>
                    <a:pt x="68000" y="79285"/>
                  </a:cubicBezTo>
                  <a:cubicBezTo>
                    <a:pt x="68000" y="85714"/>
                    <a:pt x="72000" y="92142"/>
                    <a:pt x="77333" y="92142"/>
                  </a:cubicBezTo>
                  <a:cubicBezTo>
                    <a:pt x="82666" y="92142"/>
                    <a:pt x="86666" y="85714"/>
                    <a:pt x="86666" y="77142"/>
                  </a:cubicBezTo>
                  <a:cubicBezTo>
                    <a:pt x="86666" y="75000"/>
                    <a:pt x="85333" y="72857"/>
                    <a:pt x="85333" y="70714"/>
                  </a:cubicBezTo>
                  <a:cubicBezTo>
                    <a:pt x="108000" y="27857"/>
                    <a:pt x="108000" y="27857"/>
                    <a:pt x="108000" y="27857"/>
                  </a:cubicBezTo>
                  <a:cubicBezTo>
                    <a:pt x="109333" y="27857"/>
                    <a:pt x="110666" y="27857"/>
                    <a:pt x="112000" y="27857"/>
                  </a:cubicBezTo>
                  <a:cubicBezTo>
                    <a:pt x="116000" y="27857"/>
                    <a:pt x="120000" y="21428"/>
                    <a:pt x="120000" y="12857"/>
                  </a:cubicBezTo>
                  <a:cubicBezTo>
                    <a:pt x="120000" y="6428"/>
                    <a:pt x="116000" y="0"/>
                    <a:pt x="112000" y="0"/>
                  </a:cubicBezTo>
                  <a:cubicBezTo>
                    <a:pt x="106666" y="0"/>
                    <a:pt x="102666" y="6428"/>
                    <a:pt x="102666" y="12857"/>
                  </a:cubicBezTo>
                  <a:cubicBezTo>
                    <a:pt x="102666" y="17142"/>
                    <a:pt x="102666" y="19285"/>
                    <a:pt x="104000" y="21428"/>
                  </a:cubicBezTo>
                  <a:cubicBezTo>
                    <a:pt x="80000" y="64285"/>
                    <a:pt x="80000" y="64285"/>
                    <a:pt x="80000" y="64285"/>
                  </a:cubicBezTo>
                  <a:cubicBezTo>
                    <a:pt x="78666" y="64285"/>
                    <a:pt x="78666" y="64285"/>
                    <a:pt x="77333" y="64285"/>
                  </a:cubicBezTo>
                  <a:close/>
                  <a:moveTo>
                    <a:pt x="9333" y="109285"/>
                  </a:moveTo>
                  <a:cubicBezTo>
                    <a:pt x="8000" y="109285"/>
                    <a:pt x="6666" y="107142"/>
                    <a:pt x="6666" y="104999"/>
                  </a:cubicBezTo>
                  <a:cubicBezTo>
                    <a:pt x="6666" y="102857"/>
                    <a:pt x="8000" y="100714"/>
                    <a:pt x="9333" y="100714"/>
                  </a:cubicBezTo>
                  <a:cubicBezTo>
                    <a:pt x="10666" y="100714"/>
                    <a:pt x="10666" y="102857"/>
                    <a:pt x="10666" y="104999"/>
                  </a:cubicBezTo>
                  <a:cubicBezTo>
                    <a:pt x="10666" y="107142"/>
                    <a:pt x="10666" y="109285"/>
                    <a:pt x="9333" y="109285"/>
                  </a:cubicBezTo>
                  <a:close/>
                  <a:moveTo>
                    <a:pt x="42666" y="64285"/>
                  </a:moveTo>
                  <a:cubicBezTo>
                    <a:pt x="41333" y="64285"/>
                    <a:pt x="40000" y="62142"/>
                    <a:pt x="40000" y="59999"/>
                  </a:cubicBezTo>
                  <a:cubicBezTo>
                    <a:pt x="40000" y="57857"/>
                    <a:pt x="41333" y="55714"/>
                    <a:pt x="42666" y="55714"/>
                  </a:cubicBezTo>
                  <a:cubicBezTo>
                    <a:pt x="44000" y="55714"/>
                    <a:pt x="45333" y="57857"/>
                    <a:pt x="45333" y="59999"/>
                  </a:cubicBezTo>
                  <a:cubicBezTo>
                    <a:pt x="45333" y="62142"/>
                    <a:pt x="44000" y="64285"/>
                    <a:pt x="42666" y="64285"/>
                  </a:cubicBezTo>
                  <a:close/>
                  <a:moveTo>
                    <a:pt x="77333" y="81428"/>
                  </a:moveTo>
                  <a:cubicBezTo>
                    <a:pt x="76000" y="81428"/>
                    <a:pt x="74666" y="79285"/>
                    <a:pt x="74666" y="77142"/>
                  </a:cubicBezTo>
                  <a:cubicBezTo>
                    <a:pt x="74666" y="77142"/>
                    <a:pt x="74666" y="77142"/>
                    <a:pt x="74666" y="77142"/>
                  </a:cubicBezTo>
                  <a:cubicBezTo>
                    <a:pt x="74666" y="77142"/>
                    <a:pt x="74666" y="77142"/>
                    <a:pt x="74666" y="77142"/>
                  </a:cubicBezTo>
                  <a:cubicBezTo>
                    <a:pt x="74666" y="77142"/>
                    <a:pt x="74666" y="77142"/>
                    <a:pt x="74666" y="75000"/>
                  </a:cubicBezTo>
                  <a:cubicBezTo>
                    <a:pt x="76000" y="75000"/>
                    <a:pt x="76000" y="75000"/>
                    <a:pt x="77333" y="75000"/>
                  </a:cubicBezTo>
                  <a:cubicBezTo>
                    <a:pt x="78666" y="75000"/>
                    <a:pt x="80000" y="75000"/>
                    <a:pt x="80000" y="77142"/>
                  </a:cubicBezTo>
                  <a:cubicBezTo>
                    <a:pt x="80000" y="79285"/>
                    <a:pt x="78666" y="81428"/>
                    <a:pt x="77333" y="81428"/>
                  </a:cubicBezTo>
                  <a:close/>
                  <a:moveTo>
                    <a:pt x="112000" y="10714"/>
                  </a:moveTo>
                  <a:cubicBezTo>
                    <a:pt x="113333" y="10714"/>
                    <a:pt x="113333" y="10714"/>
                    <a:pt x="113333" y="12857"/>
                  </a:cubicBezTo>
                  <a:cubicBezTo>
                    <a:pt x="113333" y="14999"/>
                    <a:pt x="113333" y="17142"/>
                    <a:pt x="112000" y="17142"/>
                  </a:cubicBezTo>
                  <a:cubicBezTo>
                    <a:pt x="109333" y="17142"/>
                    <a:pt x="109333" y="14999"/>
                    <a:pt x="109333" y="12857"/>
                  </a:cubicBezTo>
                  <a:cubicBezTo>
                    <a:pt x="109333" y="10714"/>
                    <a:pt x="109333" y="10714"/>
                    <a:pt x="112000" y="107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5"/>
            <p:cNvSpPr/>
            <p:nvPr/>
          </p:nvSpPr>
          <p:spPr>
            <a:xfrm>
              <a:off x="1293813" y="3833813"/>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5"/>
            <p:cNvSpPr/>
            <p:nvPr/>
          </p:nvSpPr>
          <p:spPr>
            <a:xfrm>
              <a:off x="1555750" y="4462463"/>
              <a:ext cx="711300" cy="1544700"/>
            </a:xfrm>
            <a:custGeom>
              <a:avLst/>
              <a:gdLst/>
              <a:ahLst/>
              <a:cxnLst/>
              <a:rect l="l" t="t" r="r" b="b"/>
              <a:pathLst>
                <a:path w="120000" h="120000" extrusionOk="0">
                  <a:moveTo>
                    <a:pt x="29774" y="62500"/>
                  </a:moveTo>
                  <a:cubicBezTo>
                    <a:pt x="32481" y="64583"/>
                    <a:pt x="36090" y="66250"/>
                    <a:pt x="41503" y="67916"/>
                  </a:cubicBezTo>
                  <a:cubicBezTo>
                    <a:pt x="41503" y="76250"/>
                    <a:pt x="41503" y="76250"/>
                    <a:pt x="41503" y="76250"/>
                  </a:cubicBezTo>
                  <a:cubicBezTo>
                    <a:pt x="31578" y="76250"/>
                    <a:pt x="31578" y="76250"/>
                    <a:pt x="31578" y="76250"/>
                  </a:cubicBezTo>
                  <a:cubicBezTo>
                    <a:pt x="30676" y="76250"/>
                    <a:pt x="29774" y="77083"/>
                    <a:pt x="29774" y="77500"/>
                  </a:cubicBezTo>
                  <a:cubicBezTo>
                    <a:pt x="29774" y="89166"/>
                    <a:pt x="29774" y="89166"/>
                    <a:pt x="29774" y="89166"/>
                  </a:cubicBezTo>
                  <a:cubicBezTo>
                    <a:pt x="29774" y="120000"/>
                    <a:pt x="29774" y="120000"/>
                    <a:pt x="29774" y="120000"/>
                  </a:cubicBezTo>
                  <a:cubicBezTo>
                    <a:pt x="34285" y="120000"/>
                    <a:pt x="34285" y="120000"/>
                    <a:pt x="34285" y="120000"/>
                  </a:cubicBezTo>
                  <a:cubicBezTo>
                    <a:pt x="34285" y="90000"/>
                    <a:pt x="34285" y="90000"/>
                    <a:pt x="34285" y="90000"/>
                  </a:cubicBezTo>
                  <a:cubicBezTo>
                    <a:pt x="110977" y="90000"/>
                    <a:pt x="110977" y="90000"/>
                    <a:pt x="110977" y="90000"/>
                  </a:cubicBezTo>
                  <a:cubicBezTo>
                    <a:pt x="110977" y="120000"/>
                    <a:pt x="110977" y="120000"/>
                    <a:pt x="110977" y="120000"/>
                  </a:cubicBezTo>
                  <a:cubicBezTo>
                    <a:pt x="115488" y="120000"/>
                    <a:pt x="115488" y="120000"/>
                    <a:pt x="115488" y="120000"/>
                  </a:cubicBezTo>
                  <a:cubicBezTo>
                    <a:pt x="115488" y="89166"/>
                    <a:pt x="115488" y="89166"/>
                    <a:pt x="115488" y="89166"/>
                  </a:cubicBezTo>
                  <a:cubicBezTo>
                    <a:pt x="115488" y="77500"/>
                    <a:pt x="115488" y="77500"/>
                    <a:pt x="115488" y="77500"/>
                  </a:cubicBezTo>
                  <a:cubicBezTo>
                    <a:pt x="115488" y="77083"/>
                    <a:pt x="114586" y="76250"/>
                    <a:pt x="112781" y="76250"/>
                  </a:cubicBezTo>
                  <a:cubicBezTo>
                    <a:pt x="103759" y="76250"/>
                    <a:pt x="103759" y="76250"/>
                    <a:pt x="103759" y="76250"/>
                  </a:cubicBezTo>
                  <a:cubicBezTo>
                    <a:pt x="103759" y="67500"/>
                    <a:pt x="103759" y="67500"/>
                    <a:pt x="103759" y="67500"/>
                  </a:cubicBezTo>
                  <a:cubicBezTo>
                    <a:pt x="113684" y="64166"/>
                    <a:pt x="120000" y="59166"/>
                    <a:pt x="120000" y="53333"/>
                  </a:cubicBezTo>
                  <a:cubicBezTo>
                    <a:pt x="120000" y="21666"/>
                    <a:pt x="120000" y="21666"/>
                    <a:pt x="120000" y="21666"/>
                  </a:cubicBezTo>
                  <a:cubicBezTo>
                    <a:pt x="120000" y="18333"/>
                    <a:pt x="114586" y="15833"/>
                    <a:pt x="107368" y="15833"/>
                  </a:cubicBezTo>
                  <a:cubicBezTo>
                    <a:pt x="104661" y="15833"/>
                    <a:pt x="101954" y="16250"/>
                    <a:pt x="99248" y="17083"/>
                  </a:cubicBezTo>
                  <a:cubicBezTo>
                    <a:pt x="99248" y="12083"/>
                    <a:pt x="99248" y="12083"/>
                    <a:pt x="99248" y="12083"/>
                  </a:cubicBezTo>
                  <a:cubicBezTo>
                    <a:pt x="99248" y="8750"/>
                    <a:pt x="93834" y="6250"/>
                    <a:pt x="86616" y="6250"/>
                  </a:cubicBezTo>
                  <a:cubicBezTo>
                    <a:pt x="83909" y="6250"/>
                    <a:pt x="81203" y="6666"/>
                    <a:pt x="78496" y="7500"/>
                  </a:cubicBezTo>
                  <a:cubicBezTo>
                    <a:pt x="78496" y="5833"/>
                    <a:pt x="78496" y="5833"/>
                    <a:pt x="78496" y="5833"/>
                  </a:cubicBezTo>
                  <a:cubicBezTo>
                    <a:pt x="78496" y="2500"/>
                    <a:pt x="73082" y="0"/>
                    <a:pt x="65864" y="0"/>
                  </a:cubicBezTo>
                  <a:cubicBezTo>
                    <a:pt x="59548" y="0"/>
                    <a:pt x="54135" y="2500"/>
                    <a:pt x="54135" y="5833"/>
                  </a:cubicBezTo>
                  <a:cubicBezTo>
                    <a:pt x="54135" y="7500"/>
                    <a:pt x="54135" y="7500"/>
                    <a:pt x="54135" y="7500"/>
                  </a:cubicBezTo>
                  <a:cubicBezTo>
                    <a:pt x="51428" y="6666"/>
                    <a:pt x="48721" y="6250"/>
                    <a:pt x="45112" y="6250"/>
                  </a:cubicBezTo>
                  <a:cubicBezTo>
                    <a:pt x="38796" y="6250"/>
                    <a:pt x="33383" y="8750"/>
                    <a:pt x="33383" y="12083"/>
                  </a:cubicBezTo>
                  <a:cubicBezTo>
                    <a:pt x="33383" y="41250"/>
                    <a:pt x="33383" y="41250"/>
                    <a:pt x="33383" y="41250"/>
                  </a:cubicBezTo>
                  <a:cubicBezTo>
                    <a:pt x="18947" y="33333"/>
                    <a:pt x="18947" y="33333"/>
                    <a:pt x="18947" y="33333"/>
                  </a:cubicBezTo>
                  <a:cubicBezTo>
                    <a:pt x="18947" y="33333"/>
                    <a:pt x="18045" y="33333"/>
                    <a:pt x="18045" y="33333"/>
                  </a:cubicBezTo>
                  <a:cubicBezTo>
                    <a:pt x="14436" y="31666"/>
                    <a:pt x="8120" y="31666"/>
                    <a:pt x="4511" y="33333"/>
                  </a:cubicBezTo>
                  <a:cubicBezTo>
                    <a:pt x="902" y="35000"/>
                    <a:pt x="0" y="37500"/>
                    <a:pt x="2706" y="39583"/>
                  </a:cubicBezTo>
                  <a:cubicBezTo>
                    <a:pt x="4511" y="40833"/>
                    <a:pt x="18045" y="54166"/>
                    <a:pt x="29774" y="62500"/>
                  </a:cubicBezTo>
                  <a:close/>
                  <a:moveTo>
                    <a:pt x="110977" y="78333"/>
                  </a:moveTo>
                  <a:cubicBezTo>
                    <a:pt x="110977" y="88333"/>
                    <a:pt x="110977" y="88333"/>
                    <a:pt x="110977" y="88333"/>
                  </a:cubicBezTo>
                  <a:cubicBezTo>
                    <a:pt x="34285" y="88333"/>
                    <a:pt x="34285" y="88333"/>
                    <a:pt x="34285" y="88333"/>
                  </a:cubicBezTo>
                  <a:cubicBezTo>
                    <a:pt x="34285" y="78333"/>
                    <a:pt x="34285" y="78333"/>
                    <a:pt x="34285" y="78333"/>
                  </a:cubicBezTo>
                  <a:lnTo>
                    <a:pt x="110977" y="78333"/>
                  </a:lnTo>
                  <a:close/>
                  <a:moveTo>
                    <a:pt x="7218" y="35000"/>
                  </a:moveTo>
                  <a:cubicBezTo>
                    <a:pt x="9022" y="33750"/>
                    <a:pt x="12631" y="33750"/>
                    <a:pt x="15338" y="34583"/>
                  </a:cubicBezTo>
                  <a:cubicBezTo>
                    <a:pt x="33383" y="44583"/>
                    <a:pt x="33383" y="44583"/>
                    <a:pt x="33383" y="44583"/>
                  </a:cubicBezTo>
                  <a:cubicBezTo>
                    <a:pt x="34285" y="45000"/>
                    <a:pt x="35187" y="45000"/>
                    <a:pt x="36090" y="45000"/>
                  </a:cubicBezTo>
                  <a:cubicBezTo>
                    <a:pt x="36992" y="44583"/>
                    <a:pt x="36992" y="44166"/>
                    <a:pt x="36992" y="43750"/>
                  </a:cubicBezTo>
                  <a:cubicBezTo>
                    <a:pt x="36992" y="12083"/>
                    <a:pt x="36992" y="12083"/>
                    <a:pt x="36992" y="12083"/>
                  </a:cubicBezTo>
                  <a:cubicBezTo>
                    <a:pt x="36992" y="10416"/>
                    <a:pt x="40601" y="8750"/>
                    <a:pt x="44210" y="8333"/>
                  </a:cubicBezTo>
                  <a:cubicBezTo>
                    <a:pt x="49624" y="7916"/>
                    <a:pt x="54135" y="10000"/>
                    <a:pt x="54135" y="12083"/>
                  </a:cubicBezTo>
                  <a:cubicBezTo>
                    <a:pt x="54135" y="29583"/>
                    <a:pt x="54135" y="29583"/>
                    <a:pt x="54135" y="29583"/>
                  </a:cubicBezTo>
                  <a:cubicBezTo>
                    <a:pt x="54135" y="30000"/>
                    <a:pt x="55037" y="30416"/>
                    <a:pt x="55939" y="30416"/>
                  </a:cubicBezTo>
                  <a:cubicBezTo>
                    <a:pt x="55939" y="30416"/>
                    <a:pt x="55939" y="30416"/>
                    <a:pt x="55939" y="30416"/>
                  </a:cubicBezTo>
                  <a:cubicBezTo>
                    <a:pt x="56842" y="30416"/>
                    <a:pt x="57744" y="30000"/>
                    <a:pt x="57744" y="29583"/>
                  </a:cubicBezTo>
                  <a:cubicBezTo>
                    <a:pt x="57744" y="12083"/>
                    <a:pt x="57744" y="12083"/>
                    <a:pt x="57744" y="12083"/>
                  </a:cubicBezTo>
                  <a:cubicBezTo>
                    <a:pt x="57744" y="5833"/>
                    <a:pt x="57744" y="5833"/>
                    <a:pt x="57744" y="5833"/>
                  </a:cubicBezTo>
                  <a:cubicBezTo>
                    <a:pt x="57744" y="3750"/>
                    <a:pt x="61353" y="2083"/>
                    <a:pt x="64962" y="2083"/>
                  </a:cubicBezTo>
                  <a:cubicBezTo>
                    <a:pt x="70375" y="1666"/>
                    <a:pt x="73984" y="3333"/>
                    <a:pt x="73984" y="5833"/>
                  </a:cubicBezTo>
                  <a:cubicBezTo>
                    <a:pt x="73984" y="12083"/>
                    <a:pt x="73984" y="12083"/>
                    <a:pt x="73984" y="12083"/>
                  </a:cubicBezTo>
                  <a:cubicBezTo>
                    <a:pt x="73984" y="29583"/>
                    <a:pt x="73984" y="29583"/>
                    <a:pt x="73984" y="29583"/>
                  </a:cubicBezTo>
                  <a:cubicBezTo>
                    <a:pt x="73984" y="30000"/>
                    <a:pt x="75789" y="30416"/>
                    <a:pt x="76691" y="30416"/>
                  </a:cubicBezTo>
                  <a:cubicBezTo>
                    <a:pt x="76691" y="30416"/>
                    <a:pt x="76691" y="30416"/>
                    <a:pt x="76691" y="30416"/>
                  </a:cubicBezTo>
                  <a:cubicBezTo>
                    <a:pt x="77593" y="30416"/>
                    <a:pt x="78496" y="30000"/>
                    <a:pt x="78496" y="29583"/>
                  </a:cubicBezTo>
                  <a:cubicBezTo>
                    <a:pt x="78496" y="12083"/>
                    <a:pt x="78496" y="12083"/>
                    <a:pt x="78496" y="12083"/>
                  </a:cubicBezTo>
                  <a:cubicBezTo>
                    <a:pt x="78496" y="10416"/>
                    <a:pt x="82105" y="8750"/>
                    <a:pt x="85714" y="8333"/>
                  </a:cubicBezTo>
                  <a:cubicBezTo>
                    <a:pt x="91127" y="7916"/>
                    <a:pt x="94736" y="10000"/>
                    <a:pt x="94736" y="12083"/>
                  </a:cubicBezTo>
                  <a:cubicBezTo>
                    <a:pt x="94736" y="21666"/>
                    <a:pt x="94736" y="21666"/>
                    <a:pt x="94736" y="21666"/>
                  </a:cubicBezTo>
                  <a:cubicBezTo>
                    <a:pt x="94736" y="34166"/>
                    <a:pt x="94736" y="34166"/>
                    <a:pt x="94736" y="34166"/>
                  </a:cubicBezTo>
                  <a:cubicBezTo>
                    <a:pt x="94736" y="34583"/>
                    <a:pt x="95639" y="35416"/>
                    <a:pt x="97443" y="35416"/>
                  </a:cubicBezTo>
                  <a:cubicBezTo>
                    <a:pt x="97443" y="35416"/>
                    <a:pt x="97443" y="35416"/>
                    <a:pt x="97443" y="35416"/>
                  </a:cubicBezTo>
                  <a:cubicBezTo>
                    <a:pt x="98345" y="35416"/>
                    <a:pt x="99248" y="34583"/>
                    <a:pt x="99248" y="34166"/>
                  </a:cubicBezTo>
                  <a:cubicBezTo>
                    <a:pt x="99248" y="21666"/>
                    <a:pt x="99248" y="21666"/>
                    <a:pt x="99248" y="21666"/>
                  </a:cubicBezTo>
                  <a:cubicBezTo>
                    <a:pt x="99248" y="20000"/>
                    <a:pt x="101954" y="17916"/>
                    <a:pt x="106466" y="17916"/>
                  </a:cubicBezTo>
                  <a:cubicBezTo>
                    <a:pt x="110977" y="17500"/>
                    <a:pt x="115488" y="19166"/>
                    <a:pt x="115488" y="21666"/>
                  </a:cubicBezTo>
                  <a:cubicBezTo>
                    <a:pt x="115488" y="53333"/>
                    <a:pt x="115488" y="53333"/>
                    <a:pt x="115488" y="53333"/>
                  </a:cubicBezTo>
                  <a:cubicBezTo>
                    <a:pt x="115488" y="58750"/>
                    <a:pt x="110075" y="63333"/>
                    <a:pt x="100150" y="65833"/>
                  </a:cubicBezTo>
                  <a:cubicBezTo>
                    <a:pt x="100150" y="66250"/>
                    <a:pt x="99248" y="66666"/>
                    <a:pt x="99248" y="67083"/>
                  </a:cubicBezTo>
                  <a:cubicBezTo>
                    <a:pt x="99248" y="76250"/>
                    <a:pt x="99248" y="76250"/>
                    <a:pt x="99248" y="76250"/>
                  </a:cubicBezTo>
                  <a:cubicBezTo>
                    <a:pt x="46015" y="76250"/>
                    <a:pt x="46015" y="76250"/>
                    <a:pt x="46015" y="76250"/>
                  </a:cubicBezTo>
                  <a:cubicBezTo>
                    <a:pt x="46015" y="67083"/>
                    <a:pt x="46015" y="67083"/>
                    <a:pt x="46015" y="67083"/>
                  </a:cubicBezTo>
                  <a:cubicBezTo>
                    <a:pt x="46015" y="66666"/>
                    <a:pt x="45112" y="66666"/>
                    <a:pt x="44210" y="66250"/>
                  </a:cubicBezTo>
                  <a:cubicBezTo>
                    <a:pt x="39699" y="65000"/>
                    <a:pt x="36090" y="63333"/>
                    <a:pt x="33383" y="61250"/>
                  </a:cubicBezTo>
                  <a:cubicBezTo>
                    <a:pt x="21654" y="52916"/>
                    <a:pt x="7218" y="38750"/>
                    <a:pt x="7218" y="38750"/>
                  </a:cubicBezTo>
                  <a:cubicBezTo>
                    <a:pt x="6315" y="38750"/>
                    <a:pt x="6315" y="38750"/>
                    <a:pt x="6315" y="38333"/>
                  </a:cubicBezTo>
                  <a:cubicBezTo>
                    <a:pt x="4511" y="37500"/>
                    <a:pt x="5413" y="35833"/>
                    <a:pt x="7218" y="3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11"/>
        <p:cNvGrpSpPr/>
        <p:nvPr/>
      </p:nvGrpSpPr>
      <p:grpSpPr>
        <a:xfrm>
          <a:off x="0" y="0"/>
          <a:ext cx="0" cy="0"/>
          <a:chOff x="0" y="0"/>
          <a:chExt cx="0" cy="0"/>
        </a:xfrm>
      </p:grpSpPr>
      <p:sp>
        <p:nvSpPr>
          <p:cNvPr id="112" name="Google Shape;112;p6"/>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15" name="Google Shape;115;p6"/>
          <p:cNvSpPr txBox="1">
            <a:spLocks noGrp="1"/>
          </p:cNvSpPr>
          <p:nvPr>
            <p:ph type="body" idx="1"/>
          </p:nvPr>
        </p:nvSpPr>
        <p:spPr>
          <a:xfrm>
            <a:off x="457200" y="1672300"/>
            <a:ext cx="2494200" cy="31551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6" name="Google Shape;116;p6"/>
          <p:cNvSpPr txBox="1">
            <a:spLocks noGrp="1"/>
          </p:cNvSpPr>
          <p:nvPr>
            <p:ph type="body" idx="2"/>
          </p:nvPr>
        </p:nvSpPr>
        <p:spPr>
          <a:xfrm>
            <a:off x="3101652" y="1672300"/>
            <a:ext cx="2494200" cy="31551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7" name="Google Shape;117;p6"/>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18" name="Google Shape;118;p6"/>
          <p:cNvGrpSpPr/>
          <p:nvPr/>
        </p:nvGrpSpPr>
        <p:grpSpPr>
          <a:xfrm>
            <a:off x="6489150" y="0"/>
            <a:ext cx="1882725" cy="2446200"/>
            <a:chOff x="3357563" y="850900"/>
            <a:chExt cx="1882725" cy="2446200"/>
          </a:xfrm>
        </p:grpSpPr>
        <p:sp>
          <p:nvSpPr>
            <p:cNvPr id="119" name="Google Shape;119;p6"/>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4829175" y="2943225"/>
              <a:ext cx="250800" cy="252300"/>
            </a:xfrm>
            <a:custGeom>
              <a:avLst/>
              <a:gdLst/>
              <a:ahLst/>
              <a:cxnLst/>
              <a:rect l="l" t="t" r="r" b="b"/>
              <a:pathLst>
                <a:path w="120000" h="120000" extrusionOk="0">
                  <a:moveTo>
                    <a:pt x="58723" y="120000"/>
                  </a:moveTo>
                  <a:cubicBezTo>
                    <a:pt x="25531" y="120000"/>
                    <a:pt x="0" y="91914"/>
                    <a:pt x="0" y="58723"/>
                  </a:cubicBezTo>
                  <a:cubicBezTo>
                    <a:pt x="0" y="28085"/>
                    <a:pt x="25531" y="0"/>
                    <a:pt x="58723" y="0"/>
                  </a:cubicBezTo>
                  <a:cubicBezTo>
                    <a:pt x="91914" y="0"/>
                    <a:pt x="120000" y="28085"/>
                    <a:pt x="120000" y="58723"/>
                  </a:cubicBezTo>
                  <a:cubicBezTo>
                    <a:pt x="120000" y="91914"/>
                    <a:pt x="91914" y="120000"/>
                    <a:pt x="58723" y="120000"/>
                  </a:cubicBezTo>
                  <a:close/>
                  <a:moveTo>
                    <a:pt x="58723" y="12765"/>
                  </a:moveTo>
                  <a:cubicBezTo>
                    <a:pt x="33191" y="12765"/>
                    <a:pt x="12765" y="33191"/>
                    <a:pt x="12765" y="58723"/>
                  </a:cubicBezTo>
                  <a:cubicBezTo>
                    <a:pt x="12765" y="86808"/>
                    <a:pt x="33191" y="107234"/>
                    <a:pt x="58723" y="107234"/>
                  </a:cubicBezTo>
                  <a:cubicBezTo>
                    <a:pt x="84255" y="107234"/>
                    <a:pt x="104680" y="86808"/>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4887913" y="2825750"/>
              <a:ext cx="250800" cy="252300"/>
            </a:xfrm>
            <a:custGeom>
              <a:avLst/>
              <a:gdLst/>
              <a:ahLst/>
              <a:cxnLst/>
              <a:rect l="l" t="t" r="r" b="b"/>
              <a:pathLst>
                <a:path w="120000" h="120000" extrusionOk="0">
                  <a:moveTo>
                    <a:pt x="102127" y="40851"/>
                  </a:moveTo>
                  <a:cubicBezTo>
                    <a:pt x="104680" y="45957"/>
                    <a:pt x="104680" y="53617"/>
                    <a:pt x="104680" y="58723"/>
                  </a:cubicBezTo>
                  <a:cubicBezTo>
                    <a:pt x="104680" y="84255"/>
                    <a:pt x="84255" y="107234"/>
                    <a:pt x="58723" y="107234"/>
                  </a:cubicBezTo>
                  <a:cubicBezTo>
                    <a:pt x="33191" y="107234"/>
                    <a:pt x="12765" y="84255"/>
                    <a:pt x="12765" y="58723"/>
                  </a:cubicBezTo>
                  <a:cubicBezTo>
                    <a:pt x="12765" y="33191"/>
                    <a:pt x="33191" y="12765"/>
                    <a:pt x="58723" y="12765"/>
                  </a:cubicBezTo>
                  <a:cubicBezTo>
                    <a:pt x="66382" y="12765"/>
                    <a:pt x="74042" y="15319"/>
                    <a:pt x="79148" y="17872"/>
                  </a:cubicBezTo>
                  <a:cubicBezTo>
                    <a:pt x="79148" y="15319"/>
                    <a:pt x="79148" y="10212"/>
                    <a:pt x="76595" y="7659"/>
                  </a:cubicBezTo>
                  <a:cubicBezTo>
                    <a:pt x="76595" y="5106"/>
                    <a:pt x="76595" y="5106"/>
                    <a:pt x="76595" y="2553"/>
                  </a:cubicBezTo>
                  <a:cubicBezTo>
                    <a:pt x="71489" y="0"/>
                    <a:pt x="66382" y="0"/>
                    <a:pt x="58723" y="0"/>
                  </a:cubicBezTo>
                  <a:cubicBezTo>
                    <a:pt x="25531" y="0"/>
                    <a:pt x="0" y="25531"/>
                    <a:pt x="0" y="58723"/>
                  </a:cubicBezTo>
                  <a:cubicBezTo>
                    <a:pt x="0" y="91914"/>
                    <a:pt x="25531" y="120000"/>
                    <a:pt x="58723" y="120000"/>
                  </a:cubicBezTo>
                  <a:cubicBezTo>
                    <a:pt x="91914" y="120000"/>
                    <a:pt x="120000" y="91914"/>
                    <a:pt x="120000" y="58723"/>
                  </a:cubicBezTo>
                  <a:cubicBezTo>
                    <a:pt x="120000" y="53617"/>
                    <a:pt x="117446" y="45957"/>
                    <a:pt x="114893" y="38297"/>
                  </a:cubicBezTo>
                  <a:cubicBezTo>
                    <a:pt x="109787" y="38297"/>
                    <a:pt x="107234" y="40851"/>
                    <a:pt x="102127" y="4085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4770438" y="2825750"/>
              <a:ext cx="250800" cy="252300"/>
            </a:xfrm>
            <a:custGeom>
              <a:avLst/>
              <a:gdLst/>
              <a:ahLst/>
              <a:cxnLst/>
              <a:rect l="l" t="t" r="r" b="b"/>
              <a:pathLst>
                <a:path w="120000" h="120000" extrusionOk="0">
                  <a:moveTo>
                    <a:pt x="58723" y="120000"/>
                  </a:moveTo>
                  <a:cubicBezTo>
                    <a:pt x="25531" y="120000"/>
                    <a:pt x="0" y="91914"/>
                    <a:pt x="0" y="58723"/>
                  </a:cubicBezTo>
                  <a:cubicBezTo>
                    <a:pt x="0" y="25531"/>
                    <a:pt x="25531" y="0"/>
                    <a:pt x="58723" y="0"/>
                  </a:cubicBezTo>
                  <a:cubicBezTo>
                    <a:pt x="91914" y="0"/>
                    <a:pt x="120000" y="25531"/>
                    <a:pt x="120000" y="58723"/>
                  </a:cubicBezTo>
                  <a:cubicBezTo>
                    <a:pt x="120000" y="91914"/>
                    <a:pt x="91914" y="120000"/>
                    <a:pt x="58723" y="120000"/>
                  </a:cubicBezTo>
                  <a:close/>
                  <a:moveTo>
                    <a:pt x="58723" y="12765"/>
                  </a:moveTo>
                  <a:cubicBezTo>
                    <a:pt x="33191" y="12765"/>
                    <a:pt x="12765" y="33191"/>
                    <a:pt x="12765" y="58723"/>
                  </a:cubicBezTo>
                  <a:cubicBezTo>
                    <a:pt x="12765" y="84255"/>
                    <a:pt x="33191" y="107234"/>
                    <a:pt x="58723" y="107234"/>
                  </a:cubicBezTo>
                  <a:cubicBezTo>
                    <a:pt x="84255" y="107234"/>
                    <a:pt x="104680" y="84255"/>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4448175" y="1768475"/>
              <a:ext cx="577800" cy="579300"/>
            </a:xfrm>
            <a:custGeom>
              <a:avLst/>
              <a:gdLst/>
              <a:ahLst/>
              <a:cxnLst/>
              <a:rect l="l" t="t" r="r" b="b"/>
              <a:pathLst>
                <a:path w="120000" h="120000" extrusionOk="0">
                  <a:moveTo>
                    <a:pt x="116666" y="120000"/>
                  </a:moveTo>
                  <a:cubicBezTo>
                    <a:pt x="2222" y="120000"/>
                    <a:pt x="2222" y="120000"/>
                    <a:pt x="2222" y="120000"/>
                  </a:cubicBezTo>
                  <a:cubicBezTo>
                    <a:pt x="1111" y="120000"/>
                    <a:pt x="0" y="118888"/>
                    <a:pt x="0" y="116666"/>
                  </a:cubicBezTo>
                  <a:cubicBezTo>
                    <a:pt x="0" y="2222"/>
                    <a:pt x="0" y="2222"/>
                    <a:pt x="0" y="2222"/>
                  </a:cubicBezTo>
                  <a:cubicBezTo>
                    <a:pt x="0" y="1111"/>
                    <a:pt x="1111" y="0"/>
                    <a:pt x="2222" y="0"/>
                  </a:cubicBezTo>
                  <a:cubicBezTo>
                    <a:pt x="82222" y="0"/>
                    <a:pt x="82222" y="0"/>
                    <a:pt x="82222" y="0"/>
                  </a:cubicBezTo>
                  <a:cubicBezTo>
                    <a:pt x="83333" y="0"/>
                    <a:pt x="83333" y="0"/>
                    <a:pt x="84444" y="1111"/>
                  </a:cubicBezTo>
                  <a:cubicBezTo>
                    <a:pt x="118888" y="35555"/>
                    <a:pt x="118888" y="35555"/>
                    <a:pt x="118888" y="35555"/>
                  </a:cubicBezTo>
                  <a:cubicBezTo>
                    <a:pt x="120000" y="35555"/>
                    <a:pt x="120000" y="36666"/>
                    <a:pt x="120000" y="37777"/>
                  </a:cubicBezTo>
                  <a:cubicBezTo>
                    <a:pt x="120000" y="116666"/>
                    <a:pt x="120000" y="116666"/>
                    <a:pt x="120000" y="116666"/>
                  </a:cubicBezTo>
                  <a:cubicBezTo>
                    <a:pt x="120000" y="118888"/>
                    <a:pt x="118888" y="120000"/>
                    <a:pt x="116666" y="120000"/>
                  </a:cubicBezTo>
                  <a:close/>
                  <a:moveTo>
                    <a:pt x="5555" y="114444"/>
                  </a:moveTo>
                  <a:cubicBezTo>
                    <a:pt x="114444" y="114444"/>
                    <a:pt x="114444" y="114444"/>
                    <a:pt x="114444" y="114444"/>
                  </a:cubicBezTo>
                  <a:cubicBezTo>
                    <a:pt x="114444" y="38888"/>
                    <a:pt x="114444" y="38888"/>
                    <a:pt x="114444" y="38888"/>
                  </a:cubicBezTo>
                  <a:cubicBezTo>
                    <a:pt x="81111" y="5555"/>
                    <a:pt x="81111" y="5555"/>
                    <a:pt x="81111" y="5555"/>
                  </a:cubicBezTo>
                  <a:cubicBezTo>
                    <a:pt x="5555" y="5555"/>
                    <a:pt x="5555" y="5555"/>
                    <a:pt x="5555" y="5555"/>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4829175" y="1779588"/>
              <a:ext cx="180900" cy="182700"/>
            </a:xfrm>
            <a:custGeom>
              <a:avLst/>
              <a:gdLst/>
              <a:ahLst/>
              <a:cxnLst/>
              <a:rect l="l" t="t" r="r" b="b"/>
              <a:pathLst>
                <a:path w="120000" h="120000" extrusionOk="0">
                  <a:moveTo>
                    <a:pt x="120000" y="120000"/>
                  </a:moveTo>
                  <a:cubicBezTo>
                    <a:pt x="10588" y="120000"/>
                    <a:pt x="10588" y="120000"/>
                    <a:pt x="10588" y="120000"/>
                  </a:cubicBezTo>
                  <a:cubicBezTo>
                    <a:pt x="3529" y="120000"/>
                    <a:pt x="0" y="116470"/>
                    <a:pt x="0" y="11294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4662488" y="2717800"/>
              <a:ext cx="577800" cy="579300"/>
            </a:xfrm>
            <a:custGeom>
              <a:avLst/>
              <a:gdLst/>
              <a:ahLst/>
              <a:cxnLst/>
              <a:rect l="l" t="t" r="r" b="b"/>
              <a:pathLst>
                <a:path w="120000" h="120000" extrusionOk="0">
                  <a:moveTo>
                    <a:pt x="117777" y="120000"/>
                  </a:moveTo>
                  <a:cubicBezTo>
                    <a:pt x="3333" y="120000"/>
                    <a:pt x="3333" y="120000"/>
                    <a:pt x="3333" y="120000"/>
                  </a:cubicBezTo>
                  <a:cubicBezTo>
                    <a:pt x="1111" y="120000"/>
                    <a:pt x="0" y="118888"/>
                    <a:pt x="0" y="117777"/>
                  </a:cubicBezTo>
                  <a:cubicBezTo>
                    <a:pt x="0" y="3333"/>
                    <a:pt x="0" y="3333"/>
                    <a:pt x="0" y="3333"/>
                  </a:cubicBezTo>
                  <a:cubicBezTo>
                    <a:pt x="0" y="2222"/>
                    <a:pt x="1111" y="0"/>
                    <a:pt x="3333" y="0"/>
                  </a:cubicBezTo>
                  <a:cubicBezTo>
                    <a:pt x="82222" y="0"/>
                    <a:pt x="82222" y="0"/>
                    <a:pt x="82222" y="0"/>
                  </a:cubicBezTo>
                  <a:cubicBezTo>
                    <a:pt x="83333" y="0"/>
                    <a:pt x="84444" y="1111"/>
                    <a:pt x="84444" y="1111"/>
                  </a:cubicBezTo>
                  <a:cubicBezTo>
                    <a:pt x="120000" y="35555"/>
                    <a:pt x="120000" y="35555"/>
                    <a:pt x="120000" y="35555"/>
                  </a:cubicBezTo>
                  <a:cubicBezTo>
                    <a:pt x="120000" y="36666"/>
                    <a:pt x="120000" y="37777"/>
                    <a:pt x="120000" y="37777"/>
                  </a:cubicBezTo>
                  <a:cubicBezTo>
                    <a:pt x="120000" y="117777"/>
                    <a:pt x="120000" y="117777"/>
                    <a:pt x="120000" y="117777"/>
                  </a:cubicBezTo>
                  <a:cubicBezTo>
                    <a:pt x="120000" y="118888"/>
                    <a:pt x="118888" y="120000"/>
                    <a:pt x="117777" y="120000"/>
                  </a:cubicBezTo>
                  <a:close/>
                  <a:moveTo>
                    <a:pt x="5555" y="114444"/>
                  </a:moveTo>
                  <a:cubicBezTo>
                    <a:pt x="114444" y="114444"/>
                    <a:pt x="114444" y="114444"/>
                    <a:pt x="114444" y="114444"/>
                  </a:cubicBezTo>
                  <a:cubicBezTo>
                    <a:pt x="114444" y="38888"/>
                    <a:pt x="114444" y="38888"/>
                    <a:pt x="114444" y="38888"/>
                  </a:cubicBezTo>
                  <a:cubicBezTo>
                    <a:pt x="81111" y="6666"/>
                    <a:pt x="81111" y="6666"/>
                    <a:pt x="81111" y="6666"/>
                  </a:cubicBezTo>
                  <a:cubicBezTo>
                    <a:pt x="5555" y="6666"/>
                    <a:pt x="5555" y="6666"/>
                    <a:pt x="5555" y="6666"/>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6"/>
            <p:cNvSpPr/>
            <p:nvPr/>
          </p:nvSpPr>
          <p:spPr>
            <a:xfrm>
              <a:off x="5048250" y="2733675"/>
              <a:ext cx="180900" cy="182700"/>
            </a:xfrm>
            <a:custGeom>
              <a:avLst/>
              <a:gdLst/>
              <a:ahLst/>
              <a:cxnLst/>
              <a:rect l="l" t="t" r="r" b="b"/>
              <a:pathLst>
                <a:path w="120000" h="120000" extrusionOk="0">
                  <a:moveTo>
                    <a:pt x="120000" y="120000"/>
                  </a:moveTo>
                  <a:cubicBezTo>
                    <a:pt x="7058" y="120000"/>
                    <a:pt x="7058" y="120000"/>
                    <a:pt x="7058" y="120000"/>
                  </a:cubicBezTo>
                  <a:cubicBezTo>
                    <a:pt x="3529" y="120000"/>
                    <a:pt x="0" y="116470"/>
                    <a:pt x="0" y="10941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6"/>
            <p:cNvSpPr/>
            <p:nvPr/>
          </p:nvSpPr>
          <p:spPr>
            <a:xfrm>
              <a:off x="4529138" y="2149475"/>
              <a:ext cx="379500" cy="81000"/>
            </a:xfrm>
            <a:custGeom>
              <a:avLst/>
              <a:gdLst/>
              <a:ahLst/>
              <a:cxnLst/>
              <a:rect l="l" t="t" r="r" b="b"/>
              <a:pathLst>
                <a:path w="120000" h="120000" extrusionOk="0">
                  <a:moveTo>
                    <a:pt x="81126" y="112000"/>
                  </a:moveTo>
                  <a:cubicBezTo>
                    <a:pt x="76056" y="112000"/>
                    <a:pt x="69295" y="104000"/>
                    <a:pt x="67605" y="88000"/>
                  </a:cubicBezTo>
                  <a:cubicBezTo>
                    <a:pt x="65915" y="80000"/>
                    <a:pt x="65915" y="72000"/>
                    <a:pt x="65915" y="64000"/>
                  </a:cubicBezTo>
                  <a:cubicBezTo>
                    <a:pt x="64225" y="64000"/>
                    <a:pt x="64225" y="56000"/>
                    <a:pt x="64225" y="56000"/>
                  </a:cubicBezTo>
                  <a:cubicBezTo>
                    <a:pt x="60845" y="48000"/>
                    <a:pt x="57464" y="56000"/>
                    <a:pt x="54084" y="64000"/>
                  </a:cubicBezTo>
                  <a:cubicBezTo>
                    <a:pt x="54084" y="64000"/>
                    <a:pt x="52394" y="72000"/>
                    <a:pt x="50704" y="72000"/>
                  </a:cubicBezTo>
                  <a:cubicBezTo>
                    <a:pt x="49014" y="88000"/>
                    <a:pt x="47323" y="96000"/>
                    <a:pt x="42253" y="104000"/>
                  </a:cubicBezTo>
                  <a:cubicBezTo>
                    <a:pt x="35492" y="120000"/>
                    <a:pt x="25352" y="104000"/>
                    <a:pt x="20281" y="80000"/>
                  </a:cubicBezTo>
                  <a:cubicBezTo>
                    <a:pt x="18591" y="72000"/>
                    <a:pt x="18591" y="72000"/>
                    <a:pt x="18591" y="64000"/>
                  </a:cubicBezTo>
                  <a:cubicBezTo>
                    <a:pt x="16901" y="56000"/>
                    <a:pt x="15211" y="48000"/>
                    <a:pt x="15211" y="48000"/>
                  </a:cubicBezTo>
                  <a:cubicBezTo>
                    <a:pt x="13521" y="48000"/>
                    <a:pt x="11830" y="56000"/>
                    <a:pt x="10140" y="56000"/>
                  </a:cubicBezTo>
                  <a:cubicBezTo>
                    <a:pt x="10140" y="64000"/>
                    <a:pt x="10140" y="72000"/>
                    <a:pt x="10140" y="80000"/>
                  </a:cubicBezTo>
                  <a:cubicBezTo>
                    <a:pt x="10140" y="80000"/>
                    <a:pt x="10140" y="88000"/>
                    <a:pt x="8450" y="96000"/>
                  </a:cubicBezTo>
                  <a:cubicBezTo>
                    <a:pt x="0" y="88000"/>
                    <a:pt x="0" y="88000"/>
                    <a:pt x="0" y="88000"/>
                  </a:cubicBezTo>
                  <a:cubicBezTo>
                    <a:pt x="1690" y="80000"/>
                    <a:pt x="1690" y="72000"/>
                    <a:pt x="1690" y="72000"/>
                  </a:cubicBezTo>
                  <a:cubicBezTo>
                    <a:pt x="1690" y="64000"/>
                    <a:pt x="1690" y="48000"/>
                    <a:pt x="3380" y="40000"/>
                  </a:cubicBezTo>
                  <a:cubicBezTo>
                    <a:pt x="5070" y="24000"/>
                    <a:pt x="10140" y="0"/>
                    <a:pt x="16901" y="8000"/>
                  </a:cubicBezTo>
                  <a:cubicBezTo>
                    <a:pt x="21971" y="8000"/>
                    <a:pt x="23661" y="32000"/>
                    <a:pt x="25352" y="40000"/>
                  </a:cubicBezTo>
                  <a:cubicBezTo>
                    <a:pt x="25352" y="48000"/>
                    <a:pt x="27042" y="48000"/>
                    <a:pt x="27042" y="56000"/>
                  </a:cubicBezTo>
                  <a:cubicBezTo>
                    <a:pt x="28732" y="64000"/>
                    <a:pt x="35492" y="72000"/>
                    <a:pt x="38873" y="64000"/>
                  </a:cubicBezTo>
                  <a:cubicBezTo>
                    <a:pt x="42253" y="64000"/>
                    <a:pt x="43943" y="56000"/>
                    <a:pt x="45633" y="48000"/>
                  </a:cubicBezTo>
                  <a:cubicBezTo>
                    <a:pt x="47323" y="40000"/>
                    <a:pt x="49014" y="32000"/>
                    <a:pt x="49014" y="32000"/>
                  </a:cubicBezTo>
                  <a:cubicBezTo>
                    <a:pt x="54084" y="8000"/>
                    <a:pt x="62535" y="0"/>
                    <a:pt x="67605" y="16000"/>
                  </a:cubicBezTo>
                  <a:cubicBezTo>
                    <a:pt x="70985" y="32000"/>
                    <a:pt x="72676" y="40000"/>
                    <a:pt x="72676" y="48000"/>
                  </a:cubicBezTo>
                  <a:cubicBezTo>
                    <a:pt x="72676" y="56000"/>
                    <a:pt x="74366" y="56000"/>
                    <a:pt x="74366" y="64000"/>
                  </a:cubicBezTo>
                  <a:cubicBezTo>
                    <a:pt x="76056" y="72000"/>
                    <a:pt x="82816" y="80000"/>
                    <a:pt x="86197" y="64000"/>
                  </a:cubicBezTo>
                  <a:cubicBezTo>
                    <a:pt x="86197" y="64000"/>
                    <a:pt x="87887" y="64000"/>
                    <a:pt x="87887" y="56000"/>
                  </a:cubicBezTo>
                  <a:cubicBezTo>
                    <a:pt x="91267" y="48000"/>
                    <a:pt x="92957" y="40000"/>
                    <a:pt x="96338" y="32000"/>
                  </a:cubicBezTo>
                  <a:cubicBezTo>
                    <a:pt x="101408" y="24000"/>
                    <a:pt x="104788" y="32000"/>
                    <a:pt x="109859" y="40000"/>
                  </a:cubicBezTo>
                  <a:cubicBezTo>
                    <a:pt x="111549" y="48000"/>
                    <a:pt x="114929" y="48000"/>
                    <a:pt x="116619" y="48000"/>
                  </a:cubicBezTo>
                  <a:cubicBezTo>
                    <a:pt x="120000" y="88000"/>
                    <a:pt x="120000" y="88000"/>
                    <a:pt x="120000" y="88000"/>
                  </a:cubicBezTo>
                  <a:cubicBezTo>
                    <a:pt x="114929" y="96000"/>
                    <a:pt x="109859" y="88000"/>
                    <a:pt x="106478" y="80000"/>
                  </a:cubicBezTo>
                  <a:cubicBezTo>
                    <a:pt x="103098" y="72000"/>
                    <a:pt x="101408" y="72000"/>
                    <a:pt x="99718" y="72000"/>
                  </a:cubicBezTo>
                  <a:cubicBezTo>
                    <a:pt x="98028" y="72000"/>
                    <a:pt x="96338" y="80000"/>
                    <a:pt x="94647" y="88000"/>
                  </a:cubicBezTo>
                  <a:cubicBezTo>
                    <a:pt x="92957" y="88000"/>
                    <a:pt x="91267" y="96000"/>
                    <a:pt x="89577" y="104000"/>
                  </a:cubicBezTo>
                  <a:cubicBezTo>
                    <a:pt x="87887" y="112000"/>
                    <a:pt x="84507" y="112000"/>
                    <a:pt x="81126" y="112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6"/>
            <p:cNvSpPr/>
            <p:nvPr/>
          </p:nvSpPr>
          <p:spPr>
            <a:xfrm>
              <a:off x="4529138" y="2063750"/>
              <a:ext cx="401700" cy="63600"/>
            </a:xfrm>
            <a:custGeom>
              <a:avLst/>
              <a:gdLst/>
              <a:ahLst/>
              <a:cxnLst/>
              <a:rect l="l" t="t" r="r" b="b"/>
              <a:pathLst>
                <a:path w="120000" h="120000" extrusionOk="0">
                  <a:moveTo>
                    <a:pt x="46400" y="120000"/>
                  </a:moveTo>
                  <a:cubicBezTo>
                    <a:pt x="41600" y="120000"/>
                    <a:pt x="36800" y="100000"/>
                    <a:pt x="32000" y="90000"/>
                  </a:cubicBezTo>
                  <a:cubicBezTo>
                    <a:pt x="28800" y="80000"/>
                    <a:pt x="27200" y="80000"/>
                    <a:pt x="24000" y="70000"/>
                  </a:cubicBezTo>
                  <a:cubicBezTo>
                    <a:pt x="17600" y="60000"/>
                    <a:pt x="9600" y="60000"/>
                    <a:pt x="4800" y="80000"/>
                  </a:cubicBezTo>
                  <a:cubicBezTo>
                    <a:pt x="0" y="40000"/>
                    <a:pt x="0" y="40000"/>
                    <a:pt x="0" y="40000"/>
                  </a:cubicBezTo>
                  <a:cubicBezTo>
                    <a:pt x="8000" y="10000"/>
                    <a:pt x="17600" y="10000"/>
                    <a:pt x="27200" y="20000"/>
                  </a:cubicBezTo>
                  <a:cubicBezTo>
                    <a:pt x="28800" y="30000"/>
                    <a:pt x="32000" y="40000"/>
                    <a:pt x="35200" y="40000"/>
                  </a:cubicBezTo>
                  <a:cubicBezTo>
                    <a:pt x="40000" y="60000"/>
                    <a:pt x="44800" y="70000"/>
                    <a:pt x="48000" y="70000"/>
                  </a:cubicBezTo>
                  <a:cubicBezTo>
                    <a:pt x="51200" y="60000"/>
                    <a:pt x="54400" y="50000"/>
                    <a:pt x="57600" y="40000"/>
                  </a:cubicBezTo>
                  <a:cubicBezTo>
                    <a:pt x="60800" y="30000"/>
                    <a:pt x="62400" y="20000"/>
                    <a:pt x="64000" y="20000"/>
                  </a:cubicBezTo>
                  <a:cubicBezTo>
                    <a:pt x="68800" y="0"/>
                    <a:pt x="75200" y="0"/>
                    <a:pt x="80000" y="10000"/>
                  </a:cubicBezTo>
                  <a:cubicBezTo>
                    <a:pt x="81600" y="20000"/>
                    <a:pt x="84800" y="30000"/>
                    <a:pt x="84800" y="40000"/>
                  </a:cubicBezTo>
                  <a:cubicBezTo>
                    <a:pt x="92800" y="40000"/>
                    <a:pt x="100800" y="40000"/>
                    <a:pt x="108800" y="40000"/>
                  </a:cubicBezTo>
                  <a:cubicBezTo>
                    <a:pt x="110400" y="40000"/>
                    <a:pt x="112000" y="30000"/>
                    <a:pt x="112000" y="30000"/>
                  </a:cubicBezTo>
                  <a:cubicBezTo>
                    <a:pt x="112000" y="30000"/>
                    <a:pt x="112000" y="40000"/>
                    <a:pt x="112000" y="40000"/>
                  </a:cubicBezTo>
                  <a:cubicBezTo>
                    <a:pt x="120000" y="40000"/>
                    <a:pt x="120000" y="40000"/>
                    <a:pt x="120000" y="40000"/>
                  </a:cubicBezTo>
                  <a:cubicBezTo>
                    <a:pt x="120000" y="70000"/>
                    <a:pt x="116800" y="90000"/>
                    <a:pt x="110400" y="90000"/>
                  </a:cubicBezTo>
                  <a:cubicBezTo>
                    <a:pt x="100800" y="100000"/>
                    <a:pt x="91200" y="100000"/>
                    <a:pt x="83200" y="90000"/>
                  </a:cubicBezTo>
                  <a:cubicBezTo>
                    <a:pt x="80000" y="90000"/>
                    <a:pt x="80000" y="80000"/>
                    <a:pt x="78400" y="70000"/>
                  </a:cubicBezTo>
                  <a:cubicBezTo>
                    <a:pt x="78400" y="70000"/>
                    <a:pt x="78400" y="70000"/>
                    <a:pt x="76800" y="60000"/>
                  </a:cubicBezTo>
                  <a:cubicBezTo>
                    <a:pt x="73600" y="60000"/>
                    <a:pt x="70400" y="60000"/>
                    <a:pt x="67200" y="60000"/>
                  </a:cubicBezTo>
                  <a:cubicBezTo>
                    <a:pt x="65600" y="70000"/>
                    <a:pt x="64000" y="80000"/>
                    <a:pt x="62400" y="80000"/>
                  </a:cubicBezTo>
                  <a:cubicBezTo>
                    <a:pt x="59200" y="100000"/>
                    <a:pt x="54400" y="110000"/>
                    <a:pt x="49600" y="120000"/>
                  </a:cubicBezTo>
                  <a:cubicBezTo>
                    <a:pt x="48000" y="120000"/>
                    <a:pt x="48000" y="120000"/>
                    <a:pt x="464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6"/>
            <p:cNvSpPr/>
            <p:nvPr/>
          </p:nvSpPr>
          <p:spPr>
            <a:xfrm>
              <a:off x="4540250" y="1982788"/>
              <a:ext cx="203100" cy="54000"/>
            </a:xfrm>
            <a:custGeom>
              <a:avLst/>
              <a:gdLst/>
              <a:ahLst/>
              <a:cxnLst/>
              <a:rect l="l" t="t" r="r" b="b"/>
              <a:pathLst>
                <a:path w="120000" h="120000" extrusionOk="0">
                  <a:moveTo>
                    <a:pt x="9473" y="120000"/>
                  </a:moveTo>
                  <a:cubicBezTo>
                    <a:pt x="6315" y="120000"/>
                    <a:pt x="3157" y="120000"/>
                    <a:pt x="0" y="120000"/>
                  </a:cubicBezTo>
                  <a:cubicBezTo>
                    <a:pt x="0" y="48000"/>
                    <a:pt x="0" y="48000"/>
                    <a:pt x="0" y="48000"/>
                  </a:cubicBezTo>
                  <a:cubicBezTo>
                    <a:pt x="9473" y="60000"/>
                    <a:pt x="18947" y="60000"/>
                    <a:pt x="25263" y="36000"/>
                  </a:cubicBezTo>
                  <a:cubicBezTo>
                    <a:pt x="25263" y="36000"/>
                    <a:pt x="28421" y="36000"/>
                    <a:pt x="28421" y="36000"/>
                  </a:cubicBezTo>
                  <a:cubicBezTo>
                    <a:pt x="28421" y="24000"/>
                    <a:pt x="31578" y="24000"/>
                    <a:pt x="34736" y="24000"/>
                  </a:cubicBezTo>
                  <a:cubicBezTo>
                    <a:pt x="41052" y="0"/>
                    <a:pt x="53684" y="0"/>
                    <a:pt x="63157" y="24000"/>
                  </a:cubicBezTo>
                  <a:cubicBezTo>
                    <a:pt x="66315" y="24000"/>
                    <a:pt x="69473" y="24000"/>
                    <a:pt x="72631" y="36000"/>
                  </a:cubicBezTo>
                  <a:cubicBezTo>
                    <a:pt x="75789" y="36000"/>
                    <a:pt x="82105" y="48000"/>
                    <a:pt x="85263" y="48000"/>
                  </a:cubicBezTo>
                  <a:cubicBezTo>
                    <a:pt x="94736" y="48000"/>
                    <a:pt x="101052" y="48000"/>
                    <a:pt x="113684" y="24000"/>
                  </a:cubicBezTo>
                  <a:cubicBezTo>
                    <a:pt x="120000" y="72000"/>
                    <a:pt x="120000" y="72000"/>
                    <a:pt x="120000" y="72000"/>
                  </a:cubicBezTo>
                  <a:cubicBezTo>
                    <a:pt x="113684" y="96000"/>
                    <a:pt x="97894" y="120000"/>
                    <a:pt x="85263" y="108000"/>
                  </a:cubicBezTo>
                  <a:cubicBezTo>
                    <a:pt x="75789" y="108000"/>
                    <a:pt x="69473" y="96000"/>
                    <a:pt x="63157" y="84000"/>
                  </a:cubicBezTo>
                  <a:cubicBezTo>
                    <a:pt x="63157" y="84000"/>
                    <a:pt x="60000" y="84000"/>
                    <a:pt x="60000" y="72000"/>
                  </a:cubicBezTo>
                  <a:cubicBezTo>
                    <a:pt x="53684" y="72000"/>
                    <a:pt x="47368" y="60000"/>
                    <a:pt x="41052" y="72000"/>
                  </a:cubicBezTo>
                  <a:cubicBezTo>
                    <a:pt x="41052" y="72000"/>
                    <a:pt x="41052" y="84000"/>
                    <a:pt x="37894" y="84000"/>
                  </a:cubicBezTo>
                  <a:cubicBezTo>
                    <a:pt x="37894" y="84000"/>
                    <a:pt x="34736" y="84000"/>
                    <a:pt x="34736" y="96000"/>
                  </a:cubicBezTo>
                  <a:cubicBezTo>
                    <a:pt x="28421" y="108000"/>
                    <a:pt x="18947" y="120000"/>
                    <a:pt x="9473"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6"/>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 name="Google Shape;132;p6"/>
          <p:cNvGrpSpPr/>
          <p:nvPr/>
        </p:nvGrpSpPr>
        <p:grpSpPr>
          <a:xfrm>
            <a:off x="6488950" y="3281388"/>
            <a:ext cx="2149388" cy="1862100"/>
            <a:chOff x="3305175" y="4144963"/>
            <a:chExt cx="2149388" cy="1862100"/>
          </a:xfrm>
        </p:grpSpPr>
        <p:sp>
          <p:nvSpPr>
            <p:cNvPr id="133" name="Google Shape;133;p6"/>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6"/>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3305175" y="4622800"/>
              <a:ext cx="1106400" cy="831900"/>
            </a:xfrm>
            <a:custGeom>
              <a:avLst/>
              <a:gdLst/>
              <a:ahLst/>
              <a:cxnLst/>
              <a:rect l="l" t="t" r="r" b="b"/>
              <a:pathLst>
                <a:path w="120000" h="120000" extrusionOk="0">
                  <a:moveTo>
                    <a:pt x="120000" y="14709"/>
                  </a:moveTo>
                  <a:cubicBezTo>
                    <a:pt x="120000" y="6193"/>
                    <a:pt x="115362" y="0"/>
                    <a:pt x="108985" y="0"/>
                  </a:cubicBezTo>
                  <a:cubicBezTo>
                    <a:pt x="11594" y="0"/>
                    <a:pt x="11594" y="0"/>
                    <a:pt x="11594" y="0"/>
                  </a:cubicBezTo>
                  <a:cubicBezTo>
                    <a:pt x="5217" y="0"/>
                    <a:pt x="0" y="6193"/>
                    <a:pt x="0" y="14709"/>
                  </a:cubicBezTo>
                  <a:cubicBezTo>
                    <a:pt x="0" y="100645"/>
                    <a:pt x="0" y="100645"/>
                    <a:pt x="0" y="100645"/>
                  </a:cubicBezTo>
                  <a:cubicBezTo>
                    <a:pt x="0" y="102193"/>
                    <a:pt x="579" y="102967"/>
                    <a:pt x="1739" y="102967"/>
                  </a:cubicBezTo>
                  <a:cubicBezTo>
                    <a:pt x="9855" y="102967"/>
                    <a:pt x="9855" y="102967"/>
                    <a:pt x="9855" y="102967"/>
                  </a:cubicBezTo>
                  <a:cubicBezTo>
                    <a:pt x="9855" y="117677"/>
                    <a:pt x="9855" y="117677"/>
                    <a:pt x="9855" y="117677"/>
                  </a:cubicBezTo>
                  <a:cubicBezTo>
                    <a:pt x="9855" y="119225"/>
                    <a:pt x="10434" y="120000"/>
                    <a:pt x="11594" y="120000"/>
                  </a:cubicBezTo>
                  <a:cubicBezTo>
                    <a:pt x="108985" y="120000"/>
                    <a:pt x="108985" y="120000"/>
                    <a:pt x="108985" y="120000"/>
                  </a:cubicBezTo>
                  <a:cubicBezTo>
                    <a:pt x="109565" y="120000"/>
                    <a:pt x="110144" y="119225"/>
                    <a:pt x="110144" y="117677"/>
                  </a:cubicBezTo>
                  <a:cubicBezTo>
                    <a:pt x="110144" y="29419"/>
                    <a:pt x="110144" y="29419"/>
                    <a:pt x="110144" y="29419"/>
                  </a:cubicBezTo>
                  <a:cubicBezTo>
                    <a:pt x="115942" y="28645"/>
                    <a:pt x="120000" y="22451"/>
                    <a:pt x="120000" y="14709"/>
                  </a:cubicBezTo>
                  <a:close/>
                  <a:moveTo>
                    <a:pt x="2898" y="99096"/>
                  </a:moveTo>
                  <a:cubicBezTo>
                    <a:pt x="2898" y="14709"/>
                    <a:pt x="2898" y="14709"/>
                    <a:pt x="2898" y="14709"/>
                  </a:cubicBezTo>
                  <a:cubicBezTo>
                    <a:pt x="2898" y="8516"/>
                    <a:pt x="6956" y="3870"/>
                    <a:pt x="11594" y="3870"/>
                  </a:cubicBezTo>
                  <a:cubicBezTo>
                    <a:pt x="16231" y="3870"/>
                    <a:pt x="19710" y="8516"/>
                    <a:pt x="19710" y="14709"/>
                  </a:cubicBezTo>
                  <a:cubicBezTo>
                    <a:pt x="19710" y="15483"/>
                    <a:pt x="19710" y="16258"/>
                    <a:pt x="19710" y="17032"/>
                  </a:cubicBezTo>
                  <a:cubicBezTo>
                    <a:pt x="11594" y="17032"/>
                    <a:pt x="11594" y="17032"/>
                    <a:pt x="11594" y="17032"/>
                  </a:cubicBezTo>
                  <a:cubicBezTo>
                    <a:pt x="10434" y="17032"/>
                    <a:pt x="9855" y="17806"/>
                    <a:pt x="9855" y="19354"/>
                  </a:cubicBezTo>
                  <a:cubicBezTo>
                    <a:pt x="9855" y="99096"/>
                    <a:pt x="9855" y="99096"/>
                    <a:pt x="9855" y="99096"/>
                  </a:cubicBezTo>
                  <a:lnTo>
                    <a:pt x="2898" y="99096"/>
                  </a:lnTo>
                  <a:close/>
                  <a:moveTo>
                    <a:pt x="12753" y="25548"/>
                  </a:moveTo>
                  <a:cubicBezTo>
                    <a:pt x="12753" y="20903"/>
                    <a:pt x="12753" y="20903"/>
                    <a:pt x="12753" y="20903"/>
                  </a:cubicBezTo>
                  <a:cubicBezTo>
                    <a:pt x="17971" y="20903"/>
                    <a:pt x="17971" y="20903"/>
                    <a:pt x="17971" y="20903"/>
                  </a:cubicBezTo>
                  <a:cubicBezTo>
                    <a:pt x="16811" y="23225"/>
                    <a:pt x="15072" y="25548"/>
                    <a:pt x="12753" y="25548"/>
                  </a:cubicBezTo>
                  <a:close/>
                  <a:moveTo>
                    <a:pt x="107246" y="116129"/>
                  </a:moveTo>
                  <a:cubicBezTo>
                    <a:pt x="12753" y="116129"/>
                    <a:pt x="12753" y="116129"/>
                    <a:pt x="12753" y="116129"/>
                  </a:cubicBezTo>
                  <a:cubicBezTo>
                    <a:pt x="12753" y="30193"/>
                    <a:pt x="12753" y="30193"/>
                    <a:pt x="12753" y="30193"/>
                  </a:cubicBezTo>
                  <a:cubicBezTo>
                    <a:pt x="107246" y="30193"/>
                    <a:pt x="107246" y="30193"/>
                    <a:pt x="107246" y="30193"/>
                  </a:cubicBezTo>
                  <a:lnTo>
                    <a:pt x="107246" y="116129"/>
                  </a:lnTo>
                  <a:close/>
                  <a:moveTo>
                    <a:pt x="108985" y="25548"/>
                  </a:moveTo>
                  <a:cubicBezTo>
                    <a:pt x="108985" y="26322"/>
                    <a:pt x="108985" y="26322"/>
                    <a:pt x="108985" y="26322"/>
                  </a:cubicBezTo>
                  <a:cubicBezTo>
                    <a:pt x="108985" y="26322"/>
                    <a:pt x="108985" y="26322"/>
                    <a:pt x="108985" y="26322"/>
                  </a:cubicBezTo>
                  <a:cubicBezTo>
                    <a:pt x="19130" y="26322"/>
                    <a:pt x="19130" y="26322"/>
                    <a:pt x="19130" y="26322"/>
                  </a:cubicBezTo>
                  <a:cubicBezTo>
                    <a:pt x="21449" y="23225"/>
                    <a:pt x="22608" y="19354"/>
                    <a:pt x="22608" y="14709"/>
                  </a:cubicBezTo>
                  <a:cubicBezTo>
                    <a:pt x="22608" y="10064"/>
                    <a:pt x="21449" y="6193"/>
                    <a:pt x="19130" y="3870"/>
                  </a:cubicBezTo>
                  <a:cubicBezTo>
                    <a:pt x="108985" y="3870"/>
                    <a:pt x="108985" y="3870"/>
                    <a:pt x="108985" y="3870"/>
                  </a:cubicBezTo>
                  <a:cubicBezTo>
                    <a:pt x="113623" y="3870"/>
                    <a:pt x="117101" y="8516"/>
                    <a:pt x="117101" y="14709"/>
                  </a:cubicBezTo>
                  <a:cubicBezTo>
                    <a:pt x="117101" y="20903"/>
                    <a:pt x="113623" y="25548"/>
                    <a:pt x="108985" y="25548"/>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6"/>
            <p:cNvSpPr/>
            <p:nvPr/>
          </p:nvSpPr>
          <p:spPr>
            <a:xfrm>
              <a:off x="3517900" y="4938713"/>
              <a:ext cx="381000" cy="381000"/>
            </a:xfrm>
            <a:custGeom>
              <a:avLst/>
              <a:gdLst/>
              <a:ahLst/>
              <a:cxnLst/>
              <a:rect l="l" t="t" r="r" b="b"/>
              <a:pathLst>
                <a:path w="120000" h="120000" extrusionOk="0">
                  <a:moveTo>
                    <a:pt x="59154" y="120000"/>
                  </a:moveTo>
                  <a:cubicBezTo>
                    <a:pt x="92957" y="120000"/>
                    <a:pt x="120000" y="92957"/>
                    <a:pt x="120000" y="60845"/>
                  </a:cubicBezTo>
                  <a:cubicBezTo>
                    <a:pt x="120000" y="27042"/>
                    <a:pt x="92957" y="0"/>
                    <a:pt x="59154" y="0"/>
                  </a:cubicBezTo>
                  <a:cubicBezTo>
                    <a:pt x="27042" y="0"/>
                    <a:pt x="0" y="27042"/>
                    <a:pt x="0" y="60845"/>
                  </a:cubicBezTo>
                  <a:cubicBezTo>
                    <a:pt x="0" y="92957"/>
                    <a:pt x="27042" y="120000"/>
                    <a:pt x="59154" y="120000"/>
                  </a:cubicBezTo>
                  <a:close/>
                  <a:moveTo>
                    <a:pt x="96338" y="23661"/>
                  </a:moveTo>
                  <a:cubicBezTo>
                    <a:pt x="94647" y="27042"/>
                    <a:pt x="92957" y="33802"/>
                    <a:pt x="87887" y="35492"/>
                  </a:cubicBezTo>
                  <a:cubicBezTo>
                    <a:pt x="81126" y="35492"/>
                    <a:pt x="74366" y="37183"/>
                    <a:pt x="70985" y="40563"/>
                  </a:cubicBezTo>
                  <a:cubicBezTo>
                    <a:pt x="70985" y="38873"/>
                    <a:pt x="70985" y="38873"/>
                    <a:pt x="70985" y="38873"/>
                  </a:cubicBezTo>
                  <a:cubicBezTo>
                    <a:pt x="72676" y="23661"/>
                    <a:pt x="69295" y="20281"/>
                    <a:pt x="69295" y="20281"/>
                  </a:cubicBezTo>
                  <a:cubicBezTo>
                    <a:pt x="65915" y="18591"/>
                    <a:pt x="64225" y="18591"/>
                    <a:pt x="62535" y="20281"/>
                  </a:cubicBezTo>
                  <a:cubicBezTo>
                    <a:pt x="60845" y="20281"/>
                    <a:pt x="60845" y="20281"/>
                    <a:pt x="59154" y="20281"/>
                  </a:cubicBezTo>
                  <a:cubicBezTo>
                    <a:pt x="59154" y="20281"/>
                    <a:pt x="59154" y="18591"/>
                    <a:pt x="59154" y="18591"/>
                  </a:cubicBezTo>
                  <a:cubicBezTo>
                    <a:pt x="59154" y="16901"/>
                    <a:pt x="67605" y="13521"/>
                    <a:pt x="76056" y="11830"/>
                  </a:cubicBezTo>
                  <a:cubicBezTo>
                    <a:pt x="82816" y="13521"/>
                    <a:pt x="89577" y="18591"/>
                    <a:pt x="96338" y="23661"/>
                  </a:cubicBezTo>
                  <a:close/>
                  <a:moveTo>
                    <a:pt x="72676" y="79436"/>
                  </a:moveTo>
                  <a:cubicBezTo>
                    <a:pt x="69295" y="82816"/>
                    <a:pt x="67605" y="82816"/>
                    <a:pt x="67605" y="82816"/>
                  </a:cubicBezTo>
                  <a:cubicBezTo>
                    <a:pt x="65915" y="82816"/>
                    <a:pt x="64225" y="84507"/>
                    <a:pt x="64225" y="86197"/>
                  </a:cubicBezTo>
                  <a:cubicBezTo>
                    <a:pt x="64225" y="89577"/>
                    <a:pt x="64225" y="94647"/>
                    <a:pt x="55774" y="94647"/>
                  </a:cubicBezTo>
                  <a:cubicBezTo>
                    <a:pt x="54084" y="92957"/>
                    <a:pt x="52394" y="87887"/>
                    <a:pt x="52394" y="87887"/>
                  </a:cubicBezTo>
                  <a:cubicBezTo>
                    <a:pt x="52394" y="86197"/>
                    <a:pt x="52394" y="86197"/>
                    <a:pt x="52394" y="84507"/>
                  </a:cubicBezTo>
                  <a:cubicBezTo>
                    <a:pt x="52394" y="84507"/>
                    <a:pt x="54084" y="81126"/>
                    <a:pt x="54084" y="79436"/>
                  </a:cubicBezTo>
                  <a:cubicBezTo>
                    <a:pt x="54084" y="76056"/>
                    <a:pt x="52394" y="72676"/>
                    <a:pt x="49014" y="70985"/>
                  </a:cubicBezTo>
                  <a:cubicBezTo>
                    <a:pt x="49014" y="67605"/>
                    <a:pt x="47323" y="64225"/>
                    <a:pt x="45633" y="62535"/>
                  </a:cubicBezTo>
                  <a:cubicBezTo>
                    <a:pt x="42253" y="60845"/>
                    <a:pt x="37183" y="60845"/>
                    <a:pt x="33802" y="60845"/>
                  </a:cubicBezTo>
                  <a:cubicBezTo>
                    <a:pt x="32112" y="60845"/>
                    <a:pt x="32112" y="60845"/>
                    <a:pt x="30422" y="60845"/>
                  </a:cubicBezTo>
                  <a:cubicBezTo>
                    <a:pt x="27042" y="60845"/>
                    <a:pt x="27042" y="55774"/>
                    <a:pt x="27042" y="55774"/>
                  </a:cubicBezTo>
                  <a:cubicBezTo>
                    <a:pt x="27042" y="55774"/>
                    <a:pt x="27042" y="42253"/>
                    <a:pt x="35492" y="40563"/>
                  </a:cubicBezTo>
                  <a:cubicBezTo>
                    <a:pt x="40563" y="38873"/>
                    <a:pt x="42253" y="38873"/>
                    <a:pt x="43943" y="40563"/>
                  </a:cubicBezTo>
                  <a:cubicBezTo>
                    <a:pt x="43943" y="40563"/>
                    <a:pt x="43943" y="40563"/>
                    <a:pt x="43943" y="42253"/>
                  </a:cubicBezTo>
                  <a:cubicBezTo>
                    <a:pt x="49014" y="47323"/>
                    <a:pt x="57464" y="45633"/>
                    <a:pt x="62535" y="43943"/>
                  </a:cubicBezTo>
                  <a:cubicBezTo>
                    <a:pt x="64225" y="43943"/>
                    <a:pt x="65915" y="42253"/>
                    <a:pt x="67605" y="42253"/>
                  </a:cubicBezTo>
                  <a:cubicBezTo>
                    <a:pt x="67605" y="42253"/>
                    <a:pt x="67605" y="42253"/>
                    <a:pt x="67605" y="42253"/>
                  </a:cubicBezTo>
                  <a:cubicBezTo>
                    <a:pt x="67605" y="43943"/>
                    <a:pt x="65915" y="45633"/>
                    <a:pt x="67605" y="47323"/>
                  </a:cubicBezTo>
                  <a:cubicBezTo>
                    <a:pt x="67605" y="49014"/>
                    <a:pt x="69295" y="49014"/>
                    <a:pt x="69295" y="49014"/>
                  </a:cubicBezTo>
                  <a:cubicBezTo>
                    <a:pt x="70985" y="50704"/>
                    <a:pt x="70985" y="54084"/>
                    <a:pt x="72676" y="55774"/>
                  </a:cubicBezTo>
                  <a:cubicBezTo>
                    <a:pt x="72676" y="57464"/>
                    <a:pt x="72676" y="57464"/>
                    <a:pt x="72676" y="59154"/>
                  </a:cubicBezTo>
                  <a:cubicBezTo>
                    <a:pt x="76056" y="60845"/>
                    <a:pt x="77746" y="60845"/>
                    <a:pt x="79436" y="60845"/>
                  </a:cubicBezTo>
                  <a:cubicBezTo>
                    <a:pt x="79436" y="62535"/>
                    <a:pt x="77746" y="64225"/>
                    <a:pt x="74366" y="67605"/>
                  </a:cubicBezTo>
                  <a:cubicBezTo>
                    <a:pt x="70985" y="70985"/>
                    <a:pt x="69295" y="72676"/>
                    <a:pt x="69295" y="74366"/>
                  </a:cubicBezTo>
                  <a:cubicBezTo>
                    <a:pt x="69295" y="77746"/>
                    <a:pt x="70985" y="79436"/>
                    <a:pt x="72676" y="79436"/>
                  </a:cubicBezTo>
                  <a:close/>
                  <a:moveTo>
                    <a:pt x="57464" y="8450"/>
                  </a:moveTo>
                  <a:cubicBezTo>
                    <a:pt x="52394" y="11830"/>
                    <a:pt x="49014" y="15211"/>
                    <a:pt x="50704" y="18591"/>
                  </a:cubicBezTo>
                  <a:cubicBezTo>
                    <a:pt x="50704" y="23661"/>
                    <a:pt x="52394" y="27042"/>
                    <a:pt x="55774" y="28732"/>
                  </a:cubicBezTo>
                  <a:cubicBezTo>
                    <a:pt x="57464" y="28732"/>
                    <a:pt x="60845" y="28732"/>
                    <a:pt x="62535" y="28732"/>
                  </a:cubicBezTo>
                  <a:cubicBezTo>
                    <a:pt x="62535" y="30422"/>
                    <a:pt x="62535" y="32112"/>
                    <a:pt x="62535" y="33802"/>
                  </a:cubicBezTo>
                  <a:cubicBezTo>
                    <a:pt x="62535" y="33802"/>
                    <a:pt x="60845" y="35492"/>
                    <a:pt x="60845" y="35492"/>
                  </a:cubicBezTo>
                  <a:cubicBezTo>
                    <a:pt x="57464" y="35492"/>
                    <a:pt x="52394" y="37183"/>
                    <a:pt x="50704" y="35492"/>
                  </a:cubicBezTo>
                  <a:cubicBezTo>
                    <a:pt x="50704" y="35492"/>
                    <a:pt x="50704" y="33802"/>
                    <a:pt x="49014" y="33802"/>
                  </a:cubicBezTo>
                  <a:cubicBezTo>
                    <a:pt x="45633" y="30422"/>
                    <a:pt x="40563" y="30422"/>
                    <a:pt x="33802" y="32112"/>
                  </a:cubicBezTo>
                  <a:cubicBezTo>
                    <a:pt x="18591" y="35492"/>
                    <a:pt x="18591" y="54084"/>
                    <a:pt x="18591" y="55774"/>
                  </a:cubicBezTo>
                  <a:cubicBezTo>
                    <a:pt x="18591" y="62535"/>
                    <a:pt x="21971" y="69295"/>
                    <a:pt x="30422" y="69295"/>
                  </a:cubicBezTo>
                  <a:cubicBezTo>
                    <a:pt x="32112" y="69295"/>
                    <a:pt x="32112" y="69295"/>
                    <a:pt x="33802" y="69295"/>
                  </a:cubicBezTo>
                  <a:cubicBezTo>
                    <a:pt x="35492" y="69295"/>
                    <a:pt x="38873" y="69295"/>
                    <a:pt x="40563" y="69295"/>
                  </a:cubicBezTo>
                  <a:cubicBezTo>
                    <a:pt x="40563" y="69295"/>
                    <a:pt x="40563" y="69295"/>
                    <a:pt x="40563" y="72676"/>
                  </a:cubicBezTo>
                  <a:cubicBezTo>
                    <a:pt x="40563" y="74366"/>
                    <a:pt x="40563" y="74366"/>
                    <a:pt x="42253" y="76056"/>
                  </a:cubicBezTo>
                  <a:cubicBezTo>
                    <a:pt x="43943" y="77746"/>
                    <a:pt x="45633" y="79436"/>
                    <a:pt x="45633" y="79436"/>
                  </a:cubicBezTo>
                  <a:cubicBezTo>
                    <a:pt x="45633" y="81126"/>
                    <a:pt x="45633" y="81126"/>
                    <a:pt x="43943" y="81126"/>
                  </a:cubicBezTo>
                  <a:cubicBezTo>
                    <a:pt x="43943" y="82816"/>
                    <a:pt x="42253" y="84507"/>
                    <a:pt x="42253" y="86197"/>
                  </a:cubicBezTo>
                  <a:cubicBezTo>
                    <a:pt x="42253" y="89577"/>
                    <a:pt x="49014" y="103098"/>
                    <a:pt x="54084" y="103098"/>
                  </a:cubicBezTo>
                  <a:cubicBezTo>
                    <a:pt x="65915" y="103098"/>
                    <a:pt x="72676" y="98028"/>
                    <a:pt x="72676" y="89577"/>
                  </a:cubicBezTo>
                  <a:cubicBezTo>
                    <a:pt x="74366" y="89577"/>
                    <a:pt x="77746" y="87887"/>
                    <a:pt x="79436" y="84507"/>
                  </a:cubicBezTo>
                  <a:cubicBezTo>
                    <a:pt x="81126" y="82816"/>
                    <a:pt x="82816" y="81126"/>
                    <a:pt x="82816" y="79436"/>
                  </a:cubicBezTo>
                  <a:cubicBezTo>
                    <a:pt x="81126" y="77746"/>
                    <a:pt x="81126" y="76056"/>
                    <a:pt x="79436" y="74366"/>
                  </a:cubicBezTo>
                  <a:cubicBezTo>
                    <a:pt x="79436" y="74366"/>
                    <a:pt x="79436" y="74366"/>
                    <a:pt x="81126" y="74366"/>
                  </a:cubicBezTo>
                  <a:cubicBezTo>
                    <a:pt x="84507" y="69295"/>
                    <a:pt x="94647" y="59154"/>
                    <a:pt x="86197" y="52394"/>
                  </a:cubicBezTo>
                  <a:cubicBezTo>
                    <a:pt x="86197" y="50704"/>
                    <a:pt x="82816" y="50704"/>
                    <a:pt x="81126" y="50704"/>
                  </a:cubicBezTo>
                  <a:cubicBezTo>
                    <a:pt x="81126" y="52394"/>
                    <a:pt x="81126" y="52394"/>
                    <a:pt x="79436" y="52394"/>
                  </a:cubicBezTo>
                  <a:cubicBezTo>
                    <a:pt x="79436" y="49014"/>
                    <a:pt x="79436" y="47323"/>
                    <a:pt x="77746" y="45633"/>
                  </a:cubicBezTo>
                  <a:cubicBezTo>
                    <a:pt x="81126" y="45633"/>
                    <a:pt x="84507" y="43943"/>
                    <a:pt x="87887" y="45633"/>
                  </a:cubicBezTo>
                  <a:cubicBezTo>
                    <a:pt x="87887" y="45633"/>
                    <a:pt x="89577" y="45633"/>
                    <a:pt x="91267" y="43943"/>
                  </a:cubicBezTo>
                  <a:cubicBezTo>
                    <a:pt x="96338" y="42253"/>
                    <a:pt x="99718" y="35492"/>
                    <a:pt x="103098" y="32112"/>
                  </a:cubicBezTo>
                  <a:cubicBezTo>
                    <a:pt x="108169" y="40563"/>
                    <a:pt x="111549" y="49014"/>
                    <a:pt x="111549" y="60845"/>
                  </a:cubicBezTo>
                  <a:cubicBezTo>
                    <a:pt x="111549" y="87887"/>
                    <a:pt x="87887" y="111549"/>
                    <a:pt x="59154" y="111549"/>
                  </a:cubicBezTo>
                  <a:cubicBezTo>
                    <a:pt x="30422" y="111549"/>
                    <a:pt x="8450" y="87887"/>
                    <a:pt x="8450" y="60845"/>
                  </a:cubicBezTo>
                  <a:cubicBezTo>
                    <a:pt x="8450" y="32112"/>
                    <a:pt x="30422" y="10140"/>
                    <a:pt x="57464" y="845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3978275" y="4949825"/>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3978275" y="5041900"/>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3978275" y="5132388"/>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3978275" y="5224463"/>
              <a:ext cx="214200" cy="255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half" type="blank">
  <p:cSld name="BLANK">
    <p:spTree>
      <p:nvGrpSpPr>
        <p:cNvPr id="1" name="Shape 224"/>
        <p:cNvGrpSpPr/>
        <p:nvPr/>
      </p:nvGrpSpPr>
      <p:grpSpPr>
        <a:xfrm>
          <a:off x="0" y="0"/>
          <a:ext cx="0" cy="0"/>
          <a:chOff x="0" y="0"/>
          <a:chExt cx="0" cy="0"/>
        </a:xfrm>
      </p:grpSpPr>
      <p:sp>
        <p:nvSpPr>
          <p:cNvPr id="225" name="Google Shape;225;p10"/>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0"/>
          <p:cNvSpPr/>
          <p:nvPr/>
        </p:nvSpPr>
        <p:spPr>
          <a:xfrm>
            <a:off x="0" y="0"/>
            <a:ext cx="4566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0"/>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p:cSld name="BLANK_1_1">
    <p:spTree>
      <p:nvGrpSpPr>
        <p:cNvPr id="1" name="Shape 232"/>
        <p:cNvGrpSpPr/>
        <p:nvPr/>
      </p:nvGrpSpPr>
      <p:grpSpPr>
        <a:xfrm>
          <a:off x="0" y="0"/>
          <a:ext cx="0" cy="0"/>
          <a:chOff x="0" y="0"/>
          <a:chExt cx="0" cy="0"/>
        </a:xfrm>
      </p:grpSpPr>
      <p:sp>
        <p:nvSpPr>
          <p:cNvPr id="233" name="Google Shape;233;p1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rot="-5400000">
            <a:off x="4403950" y="4519950"/>
            <a:ext cx="336000" cy="9111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5F2A3-57DE-4822-ACCB-78388D627A2C}"/>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41C728F7-8849-491C-BC06-8B38ADB8B913}"/>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FDEB68DD-DF71-4440-8F1B-B2FD9501801C}"/>
              </a:ext>
            </a:extLst>
          </p:cNvPr>
          <p:cNvSpPr>
            <a:spLocks noGrp="1"/>
          </p:cNvSpPr>
          <p:nvPr>
            <p:ph type="dt" sz="half" idx="10"/>
          </p:nvPr>
        </p:nvSpPr>
        <p:spPr/>
        <p:txBody>
          <a:bodyPr/>
          <a:lstStyle/>
          <a:p>
            <a:fld id="{0923BDAC-F938-4DEF-889B-4AFE38FA1BE3}" type="datetimeFigureOut">
              <a:rPr lang="en-US" smtClean="0"/>
              <a:t>4/22/2022</a:t>
            </a:fld>
            <a:endParaRPr lang="en-US"/>
          </a:p>
        </p:txBody>
      </p:sp>
      <p:sp>
        <p:nvSpPr>
          <p:cNvPr id="5" name="Footer Placeholder 4">
            <a:extLst>
              <a:ext uri="{FF2B5EF4-FFF2-40B4-BE49-F238E27FC236}">
                <a16:creationId xmlns:a16="http://schemas.microsoft.com/office/drawing/2014/main" id="{1F3C5549-91C0-4874-AFE0-0C04ABCE2F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3ED07F-55E4-4644-9705-90187808644D}"/>
              </a:ext>
            </a:extLst>
          </p:cNvPr>
          <p:cNvSpPr>
            <a:spLocks noGrp="1"/>
          </p:cNvSpPr>
          <p:nvPr>
            <p:ph type="sldNum" sz="quarter" idx="12"/>
          </p:nvPr>
        </p:nvSpPr>
        <p:spPr/>
        <p:txBody>
          <a:bodyPr/>
          <a:lstStyle/>
          <a:p>
            <a:fld id="{5FE8E4EC-FA1A-4EBB-904B-C9BB872D2F20}" type="slidenum">
              <a:rPr lang="en-US" smtClean="0"/>
              <a:t>‹#›</a:t>
            </a:fld>
            <a:endParaRPr lang="en-US"/>
          </a:p>
        </p:txBody>
      </p:sp>
    </p:spTree>
    <p:extLst>
      <p:ext uri="{BB962C8B-B14F-4D97-AF65-F5344CB8AC3E}">
        <p14:creationId xmlns:p14="http://schemas.microsoft.com/office/powerpoint/2010/main" val="267093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86975"/>
            <a:ext cx="51387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1pPr>
            <a:lvl2pPr lvl="1">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2pPr>
            <a:lvl3pPr lvl="2">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3pPr>
            <a:lvl4pPr lvl="3">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4pPr>
            <a:lvl5pPr lvl="4">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5pPr>
            <a:lvl6pPr lvl="5">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6pPr>
            <a:lvl7pPr lvl="6">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7pPr>
            <a:lvl8pPr lvl="7">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8pPr>
            <a:lvl9pPr lvl="8">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9pPr>
          </a:lstStyle>
          <a:p>
            <a:endParaRPr/>
          </a:p>
        </p:txBody>
      </p:sp>
      <p:sp>
        <p:nvSpPr>
          <p:cNvPr id="7" name="Google Shape;7;p1"/>
          <p:cNvSpPr txBox="1">
            <a:spLocks noGrp="1"/>
          </p:cNvSpPr>
          <p:nvPr>
            <p:ph type="body" idx="1"/>
          </p:nvPr>
        </p:nvSpPr>
        <p:spPr>
          <a:xfrm>
            <a:off x="457200" y="1657350"/>
            <a:ext cx="5138700" cy="31809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1pPr>
            <a:lvl2pPr marL="914400" lvl="1"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2pPr>
            <a:lvl3pPr marL="1371600" lvl="2"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3pPr>
            <a:lvl4pPr marL="1828800" lvl="3"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4pPr>
            <a:lvl5pPr marL="2286000" lvl="4"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5pPr>
            <a:lvl6pPr marL="2743200" lvl="5"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6pPr>
            <a:lvl7pPr marL="3200400" lvl="6"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7pPr>
            <a:lvl8pPr marL="3657600" lvl="7"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8pPr>
            <a:lvl9pPr marL="4114800" lvl="8"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808000" y="2208175"/>
            <a:ext cx="336000" cy="727200"/>
          </a:xfrm>
          <a:prstGeom prst="rect">
            <a:avLst/>
          </a:prstGeom>
          <a:noFill/>
          <a:ln>
            <a:noFill/>
          </a:ln>
        </p:spPr>
        <p:txBody>
          <a:bodyPr spcFirstLastPara="1" wrap="square" lIns="91425" tIns="91425" rIns="91425" bIns="91425" anchor="ctr" anchorCtr="0">
            <a:noAutofit/>
          </a:bodyPr>
          <a:lstStyle>
            <a:lvl1pPr lvl="0" algn="ctr">
              <a:buNone/>
              <a:defRPr sz="1000">
                <a:solidFill>
                  <a:schemeClr val="lt1"/>
                </a:solidFill>
                <a:latin typeface="Barlow"/>
                <a:ea typeface="Barlow"/>
                <a:cs typeface="Barlow"/>
                <a:sym typeface="Barlow"/>
              </a:defRPr>
            </a:lvl1pPr>
            <a:lvl2pPr lvl="1" algn="ctr">
              <a:buNone/>
              <a:defRPr sz="1000">
                <a:solidFill>
                  <a:schemeClr val="lt1"/>
                </a:solidFill>
                <a:latin typeface="Barlow"/>
                <a:ea typeface="Barlow"/>
                <a:cs typeface="Barlow"/>
                <a:sym typeface="Barlow"/>
              </a:defRPr>
            </a:lvl2pPr>
            <a:lvl3pPr lvl="2" algn="ctr">
              <a:buNone/>
              <a:defRPr sz="1000">
                <a:solidFill>
                  <a:schemeClr val="lt1"/>
                </a:solidFill>
                <a:latin typeface="Barlow"/>
                <a:ea typeface="Barlow"/>
                <a:cs typeface="Barlow"/>
                <a:sym typeface="Barlow"/>
              </a:defRPr>
            </a:lvl3pPr>
            <a:lvl4pPr lvl="3" algn="ctr">
              <a:buNone/>
              <a:defRPr sz="1000">
                <a:solidFill>
                  <a:schemeClr val="lt1"/>
                </a:solidFill>
                <a:latin typeface="Barlow"/>
                <a:ea typeface="Barlow"/>
                <a:cs typeface="Barlow"/>
                <a:sym typeface="Barlow"/>
              </a:defRPr>
            </a:lvl4pPr>
            <a:lvl5pPr lvl="4" algn="ctr">
              <a:buNone/>
              <a:defRPr sz="1000">
                <a:solidFill>
                  <a:schemeClr val="lt1"/>
                </a:solidFill>
                <a:latin typeface="Barlow"/>
                <a:ea typeface="Barlow"/>
                <a:cs typeface="Barlow"/>
                <a:sym typeface="Barlow"/>
              </a:defRPr>
            </a:lvl5pPr>
            <a:lvl6pPr lvl="5" algn="ctr">
              <a:buNone/>
              <a:defRPr sz="1000">
                <a:solidFill>
                  <a:schemeClr val="lt1"/>
                </a:solidFill>
                <a:latin typeface="Barlow"/>
                <a:ea typeface="Barlow"/>
                <a:cs typeface="Barlow"/>
                <a:sym typeface="Barlow"/>
              </a:defRPr>
            </a:lvl6pPr>
            <a:lvl7pPr lvl="6" algn="ctr">
              <a:buNone/>
              <a:defRPr sz="1000">
                <a:solidFill>
                  <a:schemeClr val="lt1"/>
                </a:solidFill>
                <a:latin typeface="Barlow"/>
                <a:ea typeface="Barlow"/>
                <a:cs typeface="Barlow"/>
                <a:sym typeface="Barlow"/>
              </a:defRPr>
            </a:lvl7pPr>
            <a:lvl8pPr lvl="7" algn="ctr">
              <a:buNone/>
              <a:defRPr sz="1000">
                <a:solidFill>
                  <a:schemeClr val="lt1"/>
                </a:solidFill>
                <a:latin typeface="Barlow"/>
                <a:ea typeface="Barlow"/>
                <a:cs typeface="Barlow"/>
                <a:sym typeface="Barlow"/>
              </a:defRPr>
            </a:lvl8pPr>
            <a:lvl9pPr lvl="8" algn="ctr">
              <a:buNone/>
              <a:defRPr sz="1000">
                <a:solidFill>
                  <a:schemeClr val="lt1"/>
                </a:solidFill>
                <a:latin typeface="Barlow"/>
                <a:ea typeface="Barlow"/>
                <a:cs typeface="Barlow"/>
                <a:sym typeface="Barlow"/>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6" r:id="rId5"/>
    <p:sldLayoutId id="2147483658" r:id="rId6"/>
    <p:sldLayoutId id="2147483660"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mpoweruk.com/enigma.ht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www.google.com/url?q=http%3A%2F%2Fen.wikipedia.org%2Fwiki%2FEnigma_machine&amp;sa=D&amp;sntz=1&amp;usg=AFQjCNHc9D0ulurUQSZmDj-tJAKSVL0mOg" TargetMode="External"/><Relationship Id="rId5" Type="http://schemas.openxmlformats.org/officeDocument/2006/relationships/hyperlink" Target="https://www.researchgate.net/figure/Schematic-diagram-of-Enigma-machine-from-Scheribus-1928_fig3_273320579" TargetMode="External"/><Relationship Id="rId4" Type="http://schemas.openxmlformats.org/officeDocument/2006/relationships/hyperlink" Target="https://www.researchgate.net/publication/314935733_The_Enigma_Machine"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www.pngall.com/cybersecurity-png/download/40663" TargetMode="External"/><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hyperlink" Target="http://www.pngall.com/team-work-png/download/13247"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www.pngall.com/star-pn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hyperlink" Target="https://en.wikipedia.org/wiki/Electrical_contacts" TargetMode="External"/><Relationship Id="rId3" Type="http://schemas.openxmlformats.org/officeDocument/2006/relationships/hyperlink" Target="https://en.wikipedia.org/wiki/Electrical_network" TargetMode="External"/><Relationship Id="rId7" Type="http://schemas.openxmlformats.org/officeDocument/2006/relationships/hyperlink" Target="https://en.wikipedia.org/wiki/Electrical_contact"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hyperlink" Target="https://en.wikipedia.org/wiki/Brass" TargetMode="External"/><Relationship Id="rId5" Type="http://schemas.openxmlformats.org/officeDocument/2006/relationships/hyperlink" Target="https://en.wikipedia.org/wiki/Bakelite" TargetMode="External"/><Relationship Id="rId4" Type="http://schemas.openxmlformats.org/officeDocument/2006/relationships/hyperlink" Target="https://en.wikipedia.org/wiki/Ebonite"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Ratchet_(device)"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hyperlink" Target="https://en.wikipedia.org/wiki/Involution_(mathematics)" TargetMode="External"/><Relationship Id="rId5" Type="http://schemas.openxmlformats.org/officeDocument/2006/relationships/hyperlink" Target="https://en.wikipedia.org/wiki/Plugboard" TargetMode="External"/><Relationship Id="rId4" Type="http://schemas.openxmlformats.org/officeDocument/2006/relationships/hyperlink" Target="https://en.wikipedia.org/wiki/Stato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3" name="Picture 2" descr="VIT University, Sehore - MPNVVA Bhopal">
            <a:extLst>
              <a:ext uri="{FF2B5EF4-FFF2-40B4-BE49-F238E27FC236}">
                <a16:creationId xmlns:a16="http://schemas.microsoft.com/office/drawing/2014/main" id="{72A6AAC6-684D-462F-B8E3-1628E01123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17804" y="850106"/>
            <a:ext cx="2972181" cy="1385183"/>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164;p38">
            <a:extLst>
              <a:ext uri="{FF2B5EF4-FFF2-40B4-BE49-F238E27FC236}">
                <a16:creationId xmlns:a16="http://schemas.microsoft.com/office/drawing/2014/main" id="{74989A69-709F-408D-AF33-692E370717C7}"/>
              </a:ext>
            </a:extLst>
          </p:cNvPr>
          <p:cNvSpPr txBox="1">
            <a:spLocks/>
          </p:cNvSpPr>
          <p:nvPr/>
        </p:nvSpPr>
        <p:spPr>
          <a:xfrm>
            <a:off x="2737861" y="2421732"/>
            <a:ext cx="3553977" cy="1195097"/>
          </a:xfrm>
          <a:prstGeom prst="rect">
            <a:avLst/>
          </a:prstGeom>
          <a:noFill/>
          <a:ln>
            <a:noFill/>
          </a:ln>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1pPr>
            <a:lvl2pPr marR="0" lvl="1"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2pPr>
            <a:lvl3pPr marR="0" lvl="2"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3pPr>
            <a:lvl4pPr marR="0" lvl="3"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4pPr>
            <a:lvl5pPr marR="0" lvl="4"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5pPr>
            <a:lvl6pPr marR="0" lvl="5"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6pPr>
            <a:lvl7pPr marR="0" lvl="6"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7pPr>
            <a:lvl8pPr marR="0" lvl="7"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8pPr>
            <a:lvl9pPr marR="0" lvl="8" algn="ctr" rtl="0">
              <a:lnSpc>
                <a:spcPct val="100000"/>
              </a:lnSpc>
              <a:spcBef>
                <a:spcPts val="0"/>
              </a:spcBef>
              <a:spcAft>
                <a:spcPts val="0"/>
              </a:spcAft>
              <a:buClr>
                <a:schemeClr val="dk1"/>
              </a:buClr>
              <a:buSzPts val="4600"/>
              <a:buFont typeface="Miriam Libre"/>
              <a:buNone/>
              <a:defRPr sz="4600" b="0" i="0" u="none" strike="noStrike" cap="none">
                <a:solidFill>
                  <a:schemeClr val="dk1"/>
                </a:solidFill>
                <a:latin typeface="Miriam Libre"/>
                <a:ea typeface="Miriam Libre"/>
                <a:cs typeface="Miriam Libre"/>
                <a:sym typeface="Miriam Libre"/>
              </a:defRPr>
            </a:lvl9pPr>
          </a:lstStyle>
          <a:p>
            <a:r>
              <a:rPr lang="en-US" sz="3600" b="1" dirty="0">
                <a:solidFill>
                  <a:schemeClr val="tx1"/>
                </a:solidFill>
                <a:latin typeface="Sitka Display" pitchFamily="2" charset="0"/>
                <a:ea typeface="Montserrat ExtraLight"/>
                <a:cs typeface="Mongolian Baiti" panose="03000500000000000000" pitchFamily="66" charset="0"/>
                <a:sym typeface="Montserrat ExtraLight"/>
              </a:rPr>
              <a:t>PROJECT EXHIBITION-II</a:t>
            </a:r>
          </a:p>
        </p:txBody>
      </p:sp>
      <p:sp>
        <p:nvSpPr>
          <p:cNvPr id="7" name="Google Shape;163;p38">
            <a:extLst>
              <a:ext uri="{FF2B5EF4-FFF2-40B4-BE49-F238E27FC236}">
                <a16:creationId xmlns:a16="http://schemas.microsoft.com/office/drawing/2014/main" id="{39EBD5FA-915B-462B-92BA-59AE41664F35}"/>
              </a:ext>
            </a:extLst>
          </p:cNvPr>
          <p:cNvSpPr txBox="1">
            <a:spLocks/>
          </p:cNvSpPr>
          <p:nvPr/>
        </p:nvSpPr>
        <p:spPr>
          <a:xfrm>
            <a:off x="1987049" y="3704647"/>
            <a:ext cx="5055600" cy="464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tx1"/>
                </a:solidFill>
                <a:latin typeface="Times New Roman" panose="02020603050405020304" pitchFamily="18" charset="0"/>
                <a:cs typeface="Times New Roman" panose="02020603050405020304" pitchFamily="18" charset="0"/>
              </a:rPr>
              <a:t>Review- 2</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2"/>
          <p:cNvSpPr txBox="1">
            <a:spLocks noGrp="1"/>
          </p:cNvSpPr>
          <p:nvPr>
            <p:ph type="title" idx="4294967295"/>
          </p:nvPr>
        </p:nvSpPr>
        <p:spPr>
          <a:xfrm>
            <a:off x="407096" y="275573"/>
            <a:ext cx="3537900" cy="136608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accent1"/>
                </a:solidFill>
                <a:latin typeface="Sitka Text" pitchFamily="2" charset="0"/>
              </a:rPr>
              <a:t>EXISTING WORK WITH LIMITATION</a:t>
            </a:r>
            <a:endParaRPr dirty="0"/>
          </a:p>
        </p:txBody>
      </p:sp>
      <p:sp>
        <p:nvSpPr>
          <p:cNvPr id="317" name="Google Shape;317;p22"/>
          <p:cNvSpPr txBox="1">
            <a:spLocks noGrp="1"/>
          </p:cNvSpPr>
          <p:nvPr>
            <p:ph type="body" idx="4294967295"/>
          </p:nvPr>
        </p:nvSpPr>
        <p:spPr>
          <a:xfrm>
            <a:off x="457200" y="2800350"/>
            <a:ext cx="3537900" cy="1823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dirty="0"/>
              <a:t>A complex idea can be conveyed with just a single still image, namely making it possible to absorb large amounts of data quickly.</a:t>
            </a:r>
            <a:endParaRPr sz="1800" dirty="0"/>
          </a:p>
        </p:txBody>
      </p:sp>
      <p:sp>
        <p:nvSpPr>
          <p:cNvPr id="318" name="Google Shape;318;p22"/>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3" name="Picture 2">
            <a:extLst>
              <a:ext uri="{FF2B5EF4-FFF2-40B4-BE49-F238E27FC236}">
                <a16:creationId xmlns:a16="http://schemas.microsoft.com/office/drawing/2014/main" id="{0ECA3896-A673-45A0-A63D-7A67264CAD31}"/>
              </a:ext>
            </a:extLst>
          </p:cNvPr>
          <p:cNvPicPr>
            <a:picLocks noChangeAspect="1"/>
          </p:cNvPicPr>
          <p:nvPr/>
        </p:nvPicPr>
        <p:blipFill>
          <a:blip r:embed="rId3"/>
          <a:stretch>
            <a:fillRect/>
          </a:stretch>
        </p:blipFill>
        <p:spPr>
          <a:xfrm>
            <a:off x="4572000" y="0"/>
            <a:ext cx="4596453" cy="51435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0932164-3E68-4CB2-BF5B-2480679A827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sp>
        <p:nvSpPr>
          <p:cNvPr id="5" name="Title 2">
            <a:extLst>
              <a:ext uri="{FF2B5EF4-FFF2-40B4-BE49-F238E27FC236}">
                <a16:creationId xmlns:a16="http://schemas.microsoft.com/office/drawing/2014/main" id="{B7B9CFB4-69A4-4CB8-BFB6-B51B3F34B105}"/>
              </a:ext>
            </a:extLst>
          </p:cNvPr>
          <p:cNvSpPr>
            <a:spLocks noGrp="1"/>
          </p:cNvSpPr>
          <p:nvPr>
            <p:ph type="title"/>
          </p:nvPr>
        </p:nvSpPr>
        <p:spPr>
          <a:xfrm>
            <a:off x="621506" y="514350"/>
            <a:ext cx="5138700" cy="1522956"/>
          </a:xfrm>
        </p:spPr>
        <p:txBody>
          <a:bodyPr/>
          <a:lstStyle/>
          <a:p>
            <a:r>
              <a:rPr lang="en-US" b="1" dirty="0">
                <a:solidFill>
                  <a:schemeClr val="tx1"/>
                </a:solidFill>
                <a:latin typeface="Times New Roman" panose="02020603050405020304" pitchFamily="18" charset="0"/>
                <a:cs typeface="Times New Roman" panose="02020603050405020304" pitchFamily="18" charset="0"/>
              </a:rPr>
              <a:t>After completion the presentation we will present live demo of our project</a:t>
            </a:r>
          </a:p>
        </p:txBody>
      </p:sp>
    </p:spTree>
    <p:extLst>
      <p:ext uri="{BB962C8B-B14F-4D97-AF65-F5344CB8AC3E}">
        <p14:creationId xmlns:p14="http://schemas.microsoft.com/office/powerpoint/2010/main" val="2049860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18"/>
          <p:cNvSpPr txBox="1">
            <a:spLocks noGrp="1"/>
          </p:cNvSpPr>
          <p:nvPr>
            <p:ph type="body" idx="1"/>
          </p:nvPr>
        </p:nvSpPr>
        <p:spPr>
          <a:xfrm>
            <a:off x="2419860" y="980692"/>
            <a:ext cx="4280977" cy="4884328"/>
          </a:xfrm>
          <a:prstGeom prst="rect">
            <a:avLst/>
          </a:prstGeom>
        </p:spPr>
        <p:txBody>
          <a:bodyPr spcFirstLastPara="1" wrap="square" lIns="91425" tIns="91425" rIns="91425" bIns="91425" anchor="ctr" anchorCtr="0">
            <a:noAutofit/>
          </a:bodyPr>
          <a:lstStyle/>
          <a:p>
            <a:pPr marL="285750" indent="-285750" algn="l">
              <a:buFont typeface="Wingdings" panose="05000000000000000000" pitchFamily="2" charset="2"/>
              <a:buChar char="Ø"/>
            </a:pPr>
            <a:r>
              <a:rPr lang="en-US" sz="1600" u="sng" dirty="0">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https://www.mpoweruk.com/enigma.htm</a:t>
            </a:r>
            <a:endParaRPr lang="en-US" sz="1600" u="sng" dirty="0">
              <a:latin typeface="Calibri" panose="020F0502020204030204" pitchFamily="34" charset="0"/>
              <a:cs typeface="Calibri" panose="020F0502020204030204" pitchFamily="34" charset="0"/>
            </a:endParaRPr>
          </a:p>
          <a:p>
            <a:pPr marL="285750" indent="-285750" algn="l">
              <a:buFont typeface="Wingdings" panose="05000000000000000000" pitchFamily="2" charset="2"/>
              <a:buChar char="Ø"/>
            </a:pPr>
            <a:r>
              <a:rPr lang="en-US" sz="1600" u="sng" dirty="0">
                <a:latin typeface="Calibri" panose="020F0502020204030204" pitchFamily="34" charset="0"/>
                <a:cs typeface="Calibri" panose="020F0502020204030204" pitchFamily="34" charset="0"/>
              </a:rPr>
              <a:t>CONTRIBUTORS, W. Enigma machine — Wikipedia, the free encyclopedia, 2020. [Online; accessed 24-January-2020].</a:t>
            </a:r>
            <a:endParaRPr lang="en-US" sz="1600" u="sng" dirty="0">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endParaRPr>
          </a:p>
          <a:p>
            <a:pPr marL="285750" indent="-285750" algn="l">
              <a:buFont typeface="Wingdings" panose="05000000000000000000" pitchFamily="2" charset="2"/>
              <a:buChar char="Ø"/>
            </a:pPr>
            <a:r>
              <a:rPr lang="en-US" sz="1600" dirty="0">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https://www.researchgate.net/publication/314935733_The_Enigma_Machine</a:t>
            </a:r>
            <a:r>
              <a:rPr lang="en-US" sz="1600" dirty="0">
                <a:latin typeface="Calibri" panose="020F0502020204030204" pitchFamily="34" charset="0"/>
                <a:cs typeface="Calibri" panose="020F0502020204030204" pitchFamily="34" charset="0"/>
              </a:rPr>
              <a:t>.</a:t>
            </a:r>
          </a:p>
          <a:p>
            <a:pPr marL="285750" indent="-285750" algn="l">
              <a:buFont typeface="Wingdings" panose="05000000000000000000" pitchFamily="2" charset="2"/>
              <a:buChar char="Ø"/>
            </a:pPr>
            <a:r>
              <a:rPr lang="en-US" sz="1600" u="sng" dirty="0">
                <a:solidFill>
                  <a:schemeClr val="tx1"/>
                </a:solidFill>
                <a:latin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https://www.researchgate.net/figure/Schematic-diagram-of-Enigma-machine-from-Scheribus-1928_fig3_273320579</a:t>
            </a:r>
            <a:endParaRPr lang="en-US" sz="1600" u="sng" dirty="0">
              <a:solidFill>
                <a:schemeClr val="tx1"/>
              </a:solidFill>
              <a:latin typeface="Calibri" panose="020F0502020204030204" pitchFamily="34" charset="0"/>
              <a:cs typeface="Calibri" panose="020F0502020204030204" pitchFamily="34" charset="0"/>
            </a:endParaRPr>
          </a:p>
          <a:p>
            <a:pPr marL="285750" indent="-285750" algn="l">
              <a:buFont typeface="Wingdings" panose="05000000000000000000" pitchFamily="2" charset="2"/>
              <a:buChar char="Ø"/>
            </a:pPr>
            <a:r>
              <a:rPr lang="en-US" sz="1600" dirty="0">
                <a:latin typeface="Arial"/>
                <a:cs typeface="Arial"/>
              </a:rPr>
              <a:t>Wikipedia,</a:t>
            </a:r>
            <a:r>
              <a:rPr lang="en-US" sz="1600" spc="85" dirty="0">
                <a:latin typeface="Arial"/>
                <a:cs typeface="Arial"/>
              </a:rPr>
              <a:t> </a:t>
            </a:r>
            <a:r>
              <a:rPr lang="en-US" sz="1600" dirty="0">
                <a:latin typeface="Arial"/>
                <a:cs typeface="Arial"/>
              </a:rPr>
              <a:t>“Enigma</a:t>
            </a:r>
            <a:r>
              <a:rPr lang="en-US" sz="1600" spc="100" dirty="0">
                <a:latin typeface="Arial"/>
                <a:cs typeface="Arial"/>
              </a:rPr>
              <a:t> </a:t>
            </a:r>
            <a:r>
              <a:rPr lang="en-US" sz="1600" dirty="0">
                <a:latin typeface="Arial"/>
                <a:cs typeface="Arial"/>
              </a:rPr>
              <a:t>Machine”,</a:t>
            </a:r>
            <a:r>
              <a:rPr lang="en-US" sz="1600" spc="100" dirty="0">
                <a:latin typeface="Arial"/>
                <a:cs typeface="Arial"/>
              </a:rPr>
              <a:t> </a:t>
            </a:r>
            <a:r>
              <a:rPr lang="en-US" sz="1600" u="sng" spc="-10" dirty="0">
                <a:solidFill>
                  <a:schemeClr val="tx1">
                    <a:lumMod val="95000"/>
                    <a:lumOff val="5000"/>
                  </a:schemeClr>
                </a:solidFill>
                <a:uFill>
                  <a:solidFill>
                    <a:srgbClr val="1154CC"/>
                  </a:solidFill>
                </a:uFill>
                <a:latin typeface="Arial"/>
                <a:cs typeface="Arial"/>
                <a:hlinkClick r:id="rId6">
                  <a:extLst>
                    <a:ext uri="{A12FA001-AC4F-418D-AE19-62706E023703}">
                      <ahyp:hlinkClr xmlns:ahyp="http://schemas.microsoft.com/office/drawing/2018/hyperlinkcolor" val="tx"/>
                    </a:ext>
                  </a:extLst>
                </a:hlinkClick>
              </a:rPr>
              <a:t>http://en.wikipedia.org/wiki/Enigma_machine</a:t>
            </a:r>
            <a:endParaRPr lang="en-US" sz="1600" dirty="0">
              <a:solidFill>
                <a:schemeClr val="tx1">
                  <a:lumMod val="95000"/>
                  <a:lumOff val="5000"/>
                </a:schemeClr>
              </a:solidFill>
              <a:latin typeface="Arial"/>
              <a:cs typeface="Arial"/>
            </a:endParaRPr>
          </a:p>
          <a:p>
            <a:pPr marL="285750" indent="-285750" algn="l">
              <a:buFont typeface="Wingdings" panose="05000000000000000000" pitchFamily="2" charset="2"/>
              <a:buChar char="Ø"/>
            </a:pPr>
            <a:endParaRPr lang="en-US" sz="1600" u="sng" dirty="0">
              <a:solidFill>
                <a:schemeClr val="tx1"/>
              </a:solidFill>
              <a:latin typeface="Calibri" panose="020F0502020204030204" pitchFamily="34" charset="0"/>
              <a:cs typeface="Calibri" panose="020F0502020204030204" pitchFamily="34" charset="0"/>
            </a:endParaRPr>
          </a:p>
          <a:p>
            <a:pPr marL="0" indent="0" algn="l">
              <a:buNone/>
            </a:pPr>
            <a:endParaRPr lang="en-US" sz="1600" u="sng" dirty="0"/>
          </a:p>
          <a:p>
            <a:pPr marL="0" lvl="0" indent="0" algn="ctr" rtl="0">
              <a:spcBef>
                <a:spcPts val="600"/>
              </a:spcBef>
              <a:spcAft>
                <a:spcPts val="0"/>
              </a:spcAft>
              <a:buNone/>
            </a:pPr>
            <a:endParaRPr dirty="0"/>
          </a:p>
        </p:txBody>
      </p:sp>
      <p:sp>
        <p:nvSpPr>
          <p:cNvPr id="275" name="Google Shape;275;p18"/>
          <p:cNvSpPr txBox="1">
            <a:spLocks noGrp="1"/>
          </p:cNvSpPr>
          <p:nvPr>
            <p:ph type="sldNum" idx="12"/>
          </p:nvPr>
        </p:nvSpPr>
        <p:spPr>
          <a:xfrm>
            <a:off x="4116400" y="4807500"/>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2" name="Rectangle 1">
            <a:extLst>
              <a:ext uri="{FF2B5EF4-FFF2-40B4-BE49-F238E27FC236}">
                <a16:creationId xmlns:a16="http://schemas.microsoft.com/office/drawing/2014/main" id="{91F6D38D-EFDC-4958-8E5B-69FE21CBE5F4}"/>
              </a:ext>
            </a:extLst>
          </p:cNvPr>
          <p:cNvSpPr/>
          <p:nvPr/>
        </p:nvSpPr>
        <p:spPr>
          <a:xfrm>
            <a:off x="2450306" y="219459"/>
            <a:ext cx="4250531" cy="5020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245;p14">
            <a:extLst>
              <a:ext uri="{FF2B5EF4-FFF2-40B4-BE49-F238E27FC236}">
                <a16:creationId xmlns:a16="http://schemas.microsoft.com/office/drawing/2014/main" id="{13F757E2-A29B-4518-A3D4-EE10C2C97AAD}"/>
              </a:ext>
            </a:extLst>
          </p:cNvPr>
          <p:cNvSpPr txBox="1">
            <a:spLocks/>
          </p:cNvSpPr>
          <p:nvPr/>
        </p:nvSpPr>
        <p:spPr>
          <a:xfrm>
            <a:off x="2584167" y="219459"/>
            <a:ext cx="5138700" cy="57549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b="1" dirty="0" err="1">
                <a:solidFill>
                  <a:schemeClr val="tx1"/>
                </a:solidFill>
                <a:latin typeface="Times New Roman" panose="02020603050405020304" pitchFamily="18" charset="0"/>
                <a:cs typeface="Times New Roman" panose="02020603050405020304" pitchFamily="18" charset="0"/>
              </a:rPr>
              <a:t>Refrences</a:t>
            </a:r>
            <a:r>
              <a:rPr lang="en-US" sz="3200" b="1" dirty="0">
                <a:solidFill>
                  <a:schemeClr val="tx1"/>
                </a:solidFill>
                <a:latin typeface="Times New Roman" panose="02020603050405020304" pitchFamily="18" charset="0"/>
                <a:cs typeface="Times New Roman" panose="02020603050405020304" pitchFamily="18" charset="0"/>
              </a:rPr>
              <a:t> :- </a:t>
            </a:r>
          </a:p>
        </p:txBody>
      </p: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5"/>
        <p:cNvGrpSpPr/>
        <p:nvPr/>
      </p:nvGrpSpPr>
      <p:grpSpPr>
        <a:xfrm>
          <a:off x="0" y="0"/>
          <a:ext cx="0" cy="0"/>
          <a:chOff x="0" y="0"/>
          <a:chExt cx="0" cy="0"/>
        </a:xfrm>
      </p:grpSpPr>
      <p:sp>
        <p:nvSpPr>
          <p:cNvPr id="496" name="Google Shape;496;p35"/>
          <p:cNvSpPr txBox="1">
            <a:spLocks noGrp="1"/>
          </p:cNvSpPr>
          <p:nvPr>
            <p:ph type="ctrTitle" idx="4294967295"/>
          </p:nvPr>
        </p:nvSpPr>
        <p:spPr>
          <a:xfrm>
            <a:off x="557212" y="1276975"/>
            <a:ext cx="4863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dirty="0">
                <a:solidFill>
                  <a:srgbClr val="7030A0"/>
                </a:solidFill>
              </a:rPr>
              <a:t>THANKS!</a:t>
            </a:r>
            <a:endParaRPr sz="6000" b="1" dirty="0">
              <a:solidFill>
                <a:srgbClr val="7030A0"/>
              </a:solidFill>
            </a:endParaRPr>
          </a:p>
        </p:txBody>
      </p:sp>
      <p:sp>
        <p:nvSpPr>
          <p:cNvPr id="499" name="Google Shape;499;p35"/>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13</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D5113F4-56E9-488C-9010-9BBC8D13E3B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a:t>
            </a:fld>
            <a:endParaRPr lang="en"/>
          </a:p>
        </p:txBody>
      </p:sp>
      <p:pic>
        <p:nvPicPr>
          <p:cNvPr id="3" name="Picture 2">
            <a:extLst>
              <a:ext uri="{FF2B5EF4-FFF2-40B4-BE49-F238E27FC236}">
                <a16:creationId xmlns:a16="http://schemas.microsoft.com/office/drawing/2014/main" id="{34209847-6109-488F-811C-16DCA06C7DB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027500" y="1315921"/>
            <a:ext cx="3908323" cy="2511658"/>
          </a:xfrm>
          <a:prstGeom prst="rect">
            <a:avLst/>
          </a:prstGeom>
          <a:ln>
            <a:noFill/>
          </a:ln>
          <a:effectLst>
            <a:outerShdw blurRad="190500" algn="tl" rotWithShape="0">
              <a:srgbClr val="000000">
                <a:alpha val="70000"/>
              </a:srgbClr>
            </a:outerShdw>
          </a:effectLst>
        </p:spPr>
      </p:pic>
      <p:sp>
        <p:nvSpPr>
          <p:cNvPr id="5" name="TextBox 4">
            <a:extLst>
              <a:ext uri="{FF2B5EF4-FFF2-40B4-BE49-F238E27FC236}">
                <a16:creationId xmlns:a16="http://schemas.microsoft.com/office/drawing/2014/main" id="{AFB7E5F4-9DD3-4C9F-8379-1BDE88D114DD}"/>
              </a:ext>
            </a:extLst>
          </p:cNvPr>
          <p:cNvSpPr txBox="1"/>
          <p:nvPr/>
        </p:nvSpPr>
        <p:spPr>
          <a:xfrm>
            <a:off x="869059" y="707243"/>
            <a:ext cx="4572000" cy="461665"/>
          </a:xfrm>
          <a:prstGeom prst="rect">
            <a:avLst/>
          </a:prstGeom>
          <a:noFill/>
        </p:spPr>
        <p:txBody>
          <a:bodyPr wrap="square">
            <a:spAutoFit/>
          </a:bodyPr>
          <a:lstStyle/>
          <a:p>
            <a:r>
              <a:rPr lang="en-US" sz="2400" b="1" dirty="0">
                <a:solidFill>
                  <a:schemeClr val="tx1"/>
                </a:solidFill>
                <a:latin typeface="Maiandra GD" panose="020E0502030308020204" pitchFamily="34" charset="0"/>
              </a:rPr>
              <a:t>Introduction – group - 06</a:t>
            </a:r>
            <a:endParaRPr lang="en-IN" sz="2400" b="1" dirty="0">
              <a:solidFill>
                <a:schemeClr val="tx1"/>
              </a:solidFill>
              <a:latin typeface="Maiandra GD" panose="020E0502030308020204" pitchFamily="34" charset="0"/>
            </a:endParaRPr>
          </a:p>
        </p:txBody>
      </p:sp>
      <p:sp>
        <p:nvSpPr>
          <p:cNvPr id="6" name="Google Shape;240;p13">
            <a:extLst>
              <a:ext uri="{FF2B5EF4-FFF2-40B4-BE49-F238E27FC236}">
                <a16:creationId xmlns:a16="http://schemas.microsoft.com/office/drawing/2014/main" id="{9F5B9411-27BF-4A56-8089-D2F78932DA9C}"/>
              </a:ext>
            </a:extLst>
          </p:cNvPr>
          <p:cNvSpPr txBox="1">
            <a:spLocks/>
          </p:cNvSpPr>
          <p:nvPr/>
        </p:nvSpPr>
        <p:spPr>
          <a:xfrm>
            <a:off x="327747" y="1315921"/>
            <a:ext cx="4899000" cy="153330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1" dirty="0">
                <a:solidFill>
                  <a:schemeClr val="tx1"/>
                </a:solidFill>
                <a:latin typeface="Maiandra GD" panose="020E0502030308020204" pitchFamily="34" charset="0"/>
                <a:ea typeface="Cambria" panose="02040503050406030204" pitchFamily="18" charset="0"/>
                <a:cs typeface="Microsoft Sans Serif" panose="020B0604020202020204" pitchFamily="34" charset="0"/>
              </a:rPr>
              <a:t>“Software Approach To Enigma Machine”</a:t>
            </a:r>
            <a:endParaRPr lang="en-US" sz="3600" b="1" dirty="0">
              <a:solidFill>
                <a:schemeClr val="tx1"/>
              </a:solidFill>
              <a:latin typeface="Maiandra GD" panose="020E0502030308020204" pitchFamily="34" charset="0"/>
              <a:ea typeface="Cambria" panose="02040503050406030204" pitchFamily="18" charset="0"/>
            </a:endParaRPr>
          </a:p>
        </p:txBody>
      </p:sp>
      <p:sp>
        <p:nvSpPr>
          <p:cNvPr id="8" name="Google Shape;240;p46">
            <a:extLst>
              <a:ext uri="{FF2B5EF4-FFF2-40B4-BE49-F238E27FC236}">
                <a16:creationId xmlns:a16="http://schemas.microsoft.com/office/drawing/2014/main" id="{CAF6226C-B359-4D7B-8FEF-CE8BD6C60E1E}"/>
              </a:ext>
            </a:extLst>
          </p:cNvPr>
          <p:cNvSpPr txBox="1">
            <a:spLocks/>
          </p:cNvSpPr>
          <p:nvPr/>
        </p:nvSpPr>
        <p:spPr>
          <a:xfrm>
            <a:off x="592066" y="2996242"/>
            <a:ext cx="4087041" cy="12959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9pPr>
          </a:lstStyle>
          <a:p>
            <a:r>
              <a:rPr lang="en-US" sz="2000" b="1" dirty="0">
                <a:solidFill>
                  <a:schemeClr val="tx1"/>
                </a:solidFill>
                <a:latin typeface="Maiandra GD" panose="020E0502030308020204" pitchFamily="34" charset="0"/>
                <a:cs typeface="Mongolian Baiti" panose="03000500000000000000" pitchFamily="66" charset="0"/>
              </a:rPr>
              <a:t>Guided By- </a:t>
            </a:r>
            <a:r>
              <a:rPr lang="en-US" sz="2000" b="1" dirty="0" err="1">
                <a:solidFill>
                  <a:schemeClr val="tx1"/>
                </a:solidFill>
                <a:latin typeface="Maiandra GD" panose="020E0502030308020204" pitchFamily="34" charset="0"/>
                <a:cs typeface="Mongolian Baiti" panose="03000500000000000000" pitchFamily="66" charset="0"/>
              </a:rPr>
              <a:t>Dr.Raja</a:t>
            </a:r>
            <a:r>
              <a:rPr lang="en-US" sz="2000" b="1" dirty="0">
                <a:solidFill>
                  <a:schemeClr val="tx1"/>
                </a:solidFill>
                <a:latin typeface="Maiandra GD" panose="020E0502030308020204" pitchFamily="34" charset="0"/>
                <a:cs typeface="Mongolian Baiti" panose="03000500000000000000" pitchFamily="66" charset="0"/>
              </a:rPr>
              <a:t> </a:t>
            </a:r>
            <a:r>
              <a:rPr lang="en-US" sz="2000" b="1" dirty="0" err="1">
                <a:solidFill>
                  <a:schemeClr val="tx1"/>
                </a:solidFill>
                <a:latin typeface="Maiandra GD" panose="020E0502030308020204" pitchFamily="34" charset="0"/>
                <a:cs typeface="Mongolian Baiti" panose="03000500000000000000" pitchFamily="66" charset="0"/>
              </a:rPr>
              <a:t>Soundaran</a:t>
            </a:r>
            <a:endParaRPr lang="en-US" sz="2000" b="1" dirty="0">
              <a:solidFill>
                <a:schemeClr val="tx1"/>
              </a:solidFill>
              <a:latin typeface="Maiandra GD" panose="020E0502030308020204" pitchFamily="34" charset="0"/>
              <a:cs typeface="Mongolian Baiti" panose="03000500000000000000" pitchFamily="66" charset="0"/>
            </a:endParaRPr>
          </a:p>
          <a:p>
            <a:endParaRPr lang="en-US" sz="2000" b="1" dirty="0">
              <a:solidFill>
                <a:schemeClr val="tx1"/>
              </a:solidFill>
              <a:latin typeface="Maiandra GD" panose="020E0502030308020204" pitchFamily="34" charset="0"/>
              <a:cs typeface="Mongolian Baiti" panose="03000500000000000000" pitchFamily="66" charset="0"/>
            </a:endParaRPr>
          </a:p>
          <a:p>
            <a:r>
              <a:rPr lang="en-US" sz="2000" b="1" dirty="0">
                <a:solidFill>
                  <a:schemeClr val="tx1"/>
                </a:solidFill>
                <a:latin typeface="Maiandra GD" panose="020E0502030308020204" pitchFamily="34" charset="0"/>
                <a:cs typeface="Mongolian Baiti" panose="03000500000000000000" pitchFamily="66" charset="0"/>
              </a:rPr>
              <a:t>Reviewer- </a:t>
            </a:r>
            <a:r>
              <a:rPr lang="en-US" sz="2000" b="1" dirty="0" err="1">
                <a:solidFill>
                  <a:schemeClr val="tx1"/>
                </a:solidFill>
                <a:latin typeface="Maiandra GD" panose="020E0502030308020204" pitchFamily="34" charset="0"/>
                <a:cs typeface="Mongolian Baiti" panose="03000500000000000000" pitchFamily="66" charset="0"/>
              </a:rPr>
              <a:t>Dr.Saravanan.D</a:t>
            </a:r>
            <a:endParaRPr lang="en-IN" sz="2000" b="1" dirty="0">
              <a:solidFill>
                <a:schemeClr val="tx1"/>
              </a:solidFill>
              <a:latin typeface="Maiandra GD" panose="020E0502030308020204" pitchFamily="34" charset="0"/>
              <a:cs typeface="Mongolian Baiti" panose="03000500000000000000" pitchFamily="66" charset="0"/>
            </a:endParaRPr>
          </a:p>
        </p:txBody>
      </p:sp>
    </p:spTree>
    <p:extLst>
      <p:ext uri="{BB962C8B-B14F-4D97-AF65-F5344CB8AC3E}">
        <p14:creationId xmlns:p14="http://schemas.microsoft.com/office/powerpoint/2010/main" val="3145897122"/>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AEBF4"/>
        </a:solidFill>
        <a:effectLst/>
      </p:bgPr>
    </p:bg>
    <p:spTree>
      <p:nvGrpSpPr>
        <p:cNvPr id="1" name="Shape 699"/>
        <p:cNvGrpSpPr/>
        <p:nvPr/>
      </p:nvGrpSpPr>
      <p:grpSpPr>
        <a:xfrm>
          <a:off x="0" y="0"/>
          <a:ext cx="0" cy="0"/>
          <a:chOff x="0" y="0"/>
          <a:chExt cx="0" cy="0"/>
        </a:xfrm>
      </p:grpSpPr>
      <p:sp>
        <p:nvSpPr>
          <p:cNvPr id="700" name="Google Shape;700;p45"/>
          <p:cNvSpPr txBox="1">
            <a:spLocks noGrp="1"/>
          </p:cNvSpPr>
          <p:nvPr>
            <p:ph type="title" idx="4294967295"/>
          </p:nvPr>
        </p:nvSpPr>
        <p:spPr>
          <a:xfrm>
            <a:off x="484909" y="408963"/>
            <a:ext cx="4387636"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u="sng" dirty="0">
                <a:solidFill>
                  <a:schemeClr val="tx1"/>
                </a:solidFill>
                <a:latin typeface="Times New Roman" panose="02020603050405020304" pitchFamily="18" charset="0"/>
                <a:cs typeface="Times New Roman" panose="02020603050405020304" pitchFamily="18" charset="0"/>
              </a:rPr>
              <a:t>Team Members :-</a:t>
            </a:r>
            <a:endParaRPr sz="3200" b="1" u="sng" dirty="0">
              <a:solidFill>
                <a:schemeClr val="tx1"/>
              </a:solidFill>
              <a:latin typeface="Times New Roman" panose="02020603050405020304" pitchFamily="18" charset="0"/>
              <a:cs typeface="Times New Roman" panose="02020603050405020304" pitchFamily="18" charset="0"/>
            </a:endParaRPr>
          </a:p>
        </p:txBody>
      </p:sp>
      <p:sp>
        <p:nvSpPr>
          <p:cNvPr id="701" name="Google Shape;701;p45"/>
          <p:cNvSpPr txBox="1">
            <a:spLocks noGrp="1"/>
          </p:cNvSpPr>
          <p:nvPr>
            <p:ph type="sldNum" idx="12"/>
          </p:nvPr>
        </p:nvSpPr>
        <p:spPr>
          <a:xfrm>
            <a:off x="4116400" y="4807500"/>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703" name="Google Shape;703;p45"/>
          <p:cNvSpPr txBox="1"/>
          <p:nvPr/>
        </p:nvSpPr>
        <p:spPr>
          <a:xfrm>
            <a:off x="656817" y="3136583"/>
            <a:ext cx="1988127" cy="943618"/>
          </a:xfrm>
          <a:prstGeom prst="rect">
            <a:avLst/>
          </a:prstGeom>
          <a:noFill/>
          <a:ln>
            <a:noFill/>
          </a:ln>
        </p:spPr>
        <p:txBody>
          <a:bodyPr spcFirstLastPara="1" wrap="square" lIns="0" tIns="0" rIns="0" bIns="0" anchor="t" anchorCtr="0">
            <a:noAutofit/>
          </a:bodyPr>
          <a:lstStyle/>
          <a:p>
            <a:pPr algn="ctr">
              <a:spcBef>
                <a:spcPts val="400"/>
              </a:spcBef>
              <a:spcAft>
                <a:spcPts val="400"/>
              </a:spcAft>
            </a:pPr>
            <a:r>
              <a:rPr lang="en-US" sz="1600" b="1" dirty="0" err="1">
                <a:latin typeface="Sitka Small Semibold" pitchFamily="2" charset="0"/>
              </a:rPr>
              <a:t>M.Pon</a:t>
            </a:r>
            <a:r>
              <a:rPr lang="en-US" sz="1600" b="1" dirty="0">
                <a:latin typeface="Sitka Small Semibold" pitchFamily="2" charset="0"/>
              </a:rPr>
              <a:t> Dinesh Kumar</a:t>
            </a:r>
          </a:p>
          <a:p>
            <a:pPr algn="ctr">
              <a:spcBef>
                <a:spcPts val="400"/>
              </a:spcBef>
              <a:spcAft>
                <a:spcPts val="400"/>
              </a:spcAft>
            </a:pPr>
            <a:r>
              <a:rPr lang="en-IN" sz="1600" dirty="0">
                <a:latin typeface="Times New Roman" panose="02020603050405020304" pitchFamily="18" charset="0"/>
                <a:cs typeface="Times New Roman" panose="02020603050405020304" pitchFamily="18" charset="0"/>
              </a:rPr>
              <a:t>20MEI10010</a:t>
            </a:r>
          </a:p>
          <a:p>
            <a:pPr marL="0" lvl="0" indent="0" algn="ctr" rtl="0">
              <a:spcBef>
                <a:spcPts val="400"/>
              </a:spcBef>
              <a:spcAft>
                <a:spcPts val="400"/>
              </a:spcAft>
              <a:buNone/>
            </a:pPr>
            <a:endParaRPr dirty="0">
              <a:latin typeface="Barlow"/>
              <a:ea typeface="Barlow"/>
              <a:cs typeface="Barlow"/>
              <a:sym typeface="Barlow"/>
            </a:endParaRPr>
          </a:p>
        </p:txBody>
      </p:sp>
      <p:sp>
        <p:nvSpPr>
          <p:cNvPr id="705" name="Google Shape;705;p45"/>
          <p:cNvSpPr txBox="1"/>
          <p:nvPr/>
        </p:nvSpPr>
        <p:spPr>
          <a:xfrm>
            <a:off x="2872526" y="3136729"/>
            <a:ext cx="1648823" cy="792727"/>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US" sz="1600" dirty="0">
                <a:latin typeface="Sitka Small Semibold" pitchFamily="2" charset="0"/>
                <a:ea typeface="Barlow"/>
                <a:cs typeface="Barlow"/>
                <a:sym typeface="Barlow"/>
              </a:rPr>
              <a:t>Yogesh Panchal</a:t>
            </a:r>
          </a:p>
          <a:p>
            <a:pPr marL="0" lvl="0" indent="0" algn="ctr" rtl="0">
              <a:spcBef>
                <a:spcPts val="400"/>
              </a:spcBef>
              <a:spcAft>
                <a:spcPts val="400"/>
              </a:spcAft>
              <a:buNone/>
            </a:pPr>
            <a:r>
              <a:rPr lang="en-US" sz="1600" dirty="0">
                <a:latin typeface="Times New Roman" panose="02020603050405020304" pitchFamily="18" charset="0"/>
                <a:ea typeface="Barlow"/>
                <a:cs typeface="Times New Roman" panose="02020603050405020304" pitchFamily="18" charset="0"/>
                <a:sym typeface="Barlow"/>
              </a:rPr>
              <a:t>20MEI10026</a:t>
            </a:r>
            <a:endParaRPr sz="1600" dirty="0">
              <a:latin typeface="Times New Roman" panose="02020603050405020304" pitchFamily="18" charset="0"/>
              <a:ea typeface="Barlow"/>
              <a:cs typeface="Times New Roman" panose="02020603050405020304" pitchFamily="18" charset="0"/>
              <a:sym typeface="Barlow"/>
            </a:endParaRPr>
          </a:p>
        </p:txBody>
      </p:sp>
      <p:sp>
        <p:nvSpPr>
          <p:cNvPr id="707" name="Google Shape;707;p45"/>
          <p:cNvSpPr txBox="1"/>
          <p:nvPr/>
        </p:nvSpPr>
        <p:spPr>
          <a:xfrm>
            <a:off x="4889136" y="3817613"/>
            <a:ext cx="1489200" cy="792727"/>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US" sz="1600" dirty="0">
                <a:latin typeface="Sitka Small Semibold" pitchFamily="2" charset="0"/>
                <a:ea typeface="Barlow"/>
                <a:cs typeface="Barlow"/>
                <a:sym typeface="Barlow"/>
              </a:rPr>
              <a:t>Sourabh </a:t>
            </a:r>
            <a:r>
              <a:rPr lang="en-US" sz="1600" dirty="0" err="1">
                <a:latin typeface="Sitka Small Semibold" pitchFamily="2" charset="0"/>
                <a:ea typeface="Barlow"/>
                <a:cs typeface="Barlow"/>
                <a:sym typeface="Barlow"/>
              </a:rPr>
              <a:t>Sahu</a:t>
            </a:r>
            <a:endParaRPr lang="en-US" sz="1600" dirty="0">
              <a:latin typeface="Sitka Small Semibold" pitchFamily="2" charset="0"/>
              <a:ea typeface="Barlow"/>
              <a:cs typeface="Barlow"/>
              <a:sym typeface="Barlow"/>
            </a:endParaRPr>
          </a:p>
          <a:p>
            <a:pPr marL="0" lvl="0" indent="0" algn="ctr" rtl="0">
              <a:spcBef>
                <a:spcPts val="400"/>
              </a:spcBef>
              <a:spcAft>
                <a:spcPts val="400"/>
              </a:spcAft>
              <a:buNone/>
            </a:pPr>
            <a:r>
              <a:rPr lang="en-US" sz="1600" dirty="0">
                <a:latin typeface="Times New Roman" panose="02020603050405020304" pitchFamily="18" charset="0"/>
                <a:ea typeface="Barlow"/>
                <a:cs typeface="Times New Roman" panose="02020603050405020304" pitchFamily="18" charset="0"/>
                <a:sym typeface="Barlow"/>
              </a:rPr>
              <a:t>20MEI10033</a:t>
            </a:r>
            <a:endParaRPr sz="1600" dirty="0">
              <a:latin typeface="Times New Roman" panose="02020603050405020304" pitchFamily="18" charset="0"/>
              <a:ea typeface="Barlow"/>
              <a:cs typeface="Times New Roman" panose="02020603050405020304" pitchFamily="18" charset="0"/>
              <a:sym typeface="Barlow"/>
            </a:endParaRPr>
          </a:p>
        </p:txBody>
      </p:sp>
      <p:sp>
        <p:nvSpPr>
          <p:cNvPr id="709" name="Google Shape;709;p45"/>
          <p:cNvSpPr txBox="1"/>
          <p:nvPr/>
        </p:nvSpPr>
        <p:spPr>
          <a:xfrm>
            <a:off x="6841448" y="3812726"/>
            <a:ext cx="1717668" cy="943617"/>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US" sz="1600" dirty="0" err="1">
                <a:latin typeface="Sitka Small Semibold" pitchFamily="2" charset="0"/>
                <a:ea typeface="Barlow"/>
                <a:cs typeface="Barlow"/>
                <a:sym typeface="Barlow"/>
              </a:rPr>
              <a:t>Debroop</a:t>
            </a:r>
            <a:r>
              <a:rPr lang="en-US" sz="1600" dirty="0">
                <a:latin typeface="Sitka Small Semibold" pitchFamily="2" charset="0"/>
                <a:ea typeface="Barlow"/>
                <a:cs typeface="Barlow"/>
                <a:sym typeface="Barlow"/>
              </a:rPr>
              <a:t> Sarkar</a:t>
            </a:r>
          </a:p>
          <a:p>
            <a:pPr marL="0" lvl="0" indent="0" algn="ctr" rtl="0">
              <a:spcBef>
                <a:spcPts val="400"/>
              </a:spcBef>
              <a:spcAft>
                <a:spcPts val="400"/>
              </a:spcAft>
              <a:buNone/>
            </a:pPr>
            <a:r>
              <a:rPr lang="en-US" sz="1600" dirty="0">
                <a:latin typeface="Times New Roman" panose="02020603050405020304" pitchFamily="18" charset="0"/>
                <a:ea typeface="Barlow"/>
                <a:cs typeface="Times New Roman" panose="02020603050405020304" pitchFamily="18" charset="0"/>
                <a:sym typeface="Barlow"/>
              </a:rPr>
              <a:t>20MEI10078</a:t>
            </a:r>
            <a:endParaRPr sz="1600" dirty="0">
              <a:latin typeface="Times New Roman" panose="02020603050405020304" pitchFamily="18" charset="0"/>
              <a:ea typeface="Barlow"/>
              <a:cs typeface="Times New Roman" panose="02020603050405020304" pitchFamily="18" charset="0"/>
              <a:sym typeface="Barlow"/>
            </a:endParaRPr>
          </a:p>
        </p:txBody>
      </p:sp>
      <p:pic>
        <p:nvPicPr>
          <p:cNvPr id="3" name="Picture 2">
            <a:extLst>
              <a:ext uri="{FF2B5EF4-FFF2-40B4-BE49-F238E27FC236}">
                <a16:creationId xmlns:a16="http://schemas.microsoft.com/office/drawing/2014/main" id="{16C9C471-3D22-4C41-97C3-7DC351705AC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173139" y="264094"/>
            <a:ext cx="2703169" cy="1764147"/>
          </a:xfrm>
          <a:prstGeom prst="rect">
            <a:avLst/>
          </a:prstGeom>
        </p:spPr>
      </p:pic>
      <p:pic>
        <p:nvPicPr>
          <p:cNvPr id="1026" name="Picture 2">
            <a:extLst>
              <a:ext uri="{FF2B5EF4-FFF2-40B4-BE49-F238E27FC236}">
                <a16:creationId xmlns:a16="http://schemas.microsoft.com/office/drawing/2014/main" id="{C2EB229C-2B52-4DEC-8087-7769C2D80D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9931" y="1595122"/>
            <a:ext cx="1695450" cy="142875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a:extLst>
              <a:ext uri="{FF2B5EF4-FFF2-40B4-BE49-F238E27FC236}">
                <a16:creationId xmlns:a16="http://schemas.microsoft.com/office/drawing/2014/main" id="{3A166877-2079-402B-9C80-206B225C47F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86289" y="1608181"/>
            <a:ext cx="1695450" cy="142875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a:extLst>
              <a:ext uri="{FF2B5EF4-FFF2-40B4-BE49-F238E27FC236}">
                <a16:creationId xmlns:a16="http://schemas.microsoft.com/office/drawing/2014/main" id="{2331697F-D592-4AA5-8C68-A41611ADA6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73417" y="2281169"/>
            <a:ext cx="1695450" cy="142875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a:extLst>
              <a:ext uri="{FF2B5EF4-FFF2-40B4-BE49-F238E27FC236}">
                <a16:creationId xmlns:a16="http://schemas.microsoft.com/office/drawing/2014/main" id="{4B1550D2-EDD5-407D-9484-072CE0E53A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2647" y="2281169"/>
            <a:ext cx="1695450" cy="14287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heel spokes="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4"/>
          <p:cNvSpPr txBox="1">
            <a:spLocks noGrp="1"/>
          </p:cNvSpPr>
          <p:nvPr>
            <p:ph type="title"/>
          </p:nvPr>
        </p:nvSpPr>
        <p:spPr>
          <a:xfrm>
            <a:off x="1700455" y="263835"/>
            <a:ext cx="2495763" cy="62958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200" b="1" u="sng" dirty="0">
                <a:solidFill>
                  <a:schemeClr val="tx1"/>
                </a:solidFill>
                <a:latin typeface="Times New Roman" panose="02020603050405020304" pitchFamily="18" charset="0"/>
                <a:cs typeface="Times New Roman" panose="02020603050405020304" pitchFamily="18" charset="0"/>
              </a:rPr>
              <a:t>Introduction</a:t>
            </a:r>
            <a:r>
              <a:rPr lang="en-US" sz="3200" b="1" dirty="0">
                <a:solidFill>
                  <a:schemeClr val="tx1"/>
                </a:solidFill>
                <a:latin typeface="Times New Roman" panose="02020603050405020304" pitchFamily="18" charset="0"/>
                <a:cs typeface="Times New Roman" panose="02020603050405020304" pitchFamily="18" charset="0"/>
              </a:rPr>
              <a:t> </a:t>
            </a:r>
            <a:endParaRPr sz="3200" b="1" dirty="0">
              <a:solidFill>
                <a:schemeClr val="tx1"/>
              </a:solidFill>
              <a:latin typeface="Times New Roman" panose="02020603050405020304" pitchFamily="18" charset="0"/>
              <a:cs typeface="Times New Roman" panose="02020603050405020304" pitchFamily="18" charset="0"/>
            </a:endParaRPr>
          </a:p>
        </p:txBody>
      </p:sp>
      <p:sp>
        <p:nvSpPr>
          <p:cNvPr id="247" name="Google Shape;247;p14"/>
          <p:cNvSpPr txBox="1">
            <a:spLocks noGrp="1"/>
          </p:cNvSpPr>
          <p:nvPr>
            <p:ph type="body" idx="1"/>
          </p:nvPr>
        </p:nvSpPr>
        <p:spPr>
          <a:xfrm>
            <a:off x="457199" y="1519900"/>
            <a:ext cx="5077691" cy="23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Enigma Machine has played an important role in the history of computing, from motivating the development of the first electronic computer to enabling secure Web-based communication and commerce. This program enable us to know the role of encryption in military and computing history, and have a deep look into the mechanism of Enigma machine.</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The needs of data protection.</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Enigma Machine has played an important role in the history of computing, from motivating the development of the first electronic computer to enabling secure Web-based communication and commerce. This program enable us to know the role of encryption in military and computing history, and have a deep look into the mechanism of Enigma machine.</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The needs of data protection.</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Enigma Machine has played an important role in the history of computing, from motivating the development of the first electronic computer to enabling secure Web-based communication and commerce. This program enable us to know the role of encryption in military and computing history, and have a deep look into the mechanism of Enigma machine.</a:t>
            </a:r>
          </a:p>
          <a:p>
            <a:pPr marL="0" lvl="0" indent="0" algn="l" rtl="0">
              <a:spcBef>
                <a:spcPts val="0"/>
              </a:spcBef>
              <a:spcAft>
                <a:spcPts val="0"/>
              </a:spcAft>
              <a:buNone/>
            </a:pPr>
            <a:endParaRPr lang="en-US" sz="18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800" dirty="0">
                <a:solidFill>
                  <a:schemeClr val="bg1"/>
                </a:solidFill>
                <a:latin typeface="Times New Roman" panose="02020603050405020304" pitchFamily="18" charset="0"/>
                <a:cs typeface="Times New Roman" panose="02020603050405020304" pitchFamily="18" charset="0"/>
              </a:rPr>
              <a:t>The needs of data protection.</a:t>
            </a:r>
          </a:p>
          <a:p>
            <a:pPr marL="0" lvl="0" indent="0" algn="l" rtl="0">
              <a:spcBef>
                <a:spcPts val="600"/>
              </a:spcBef>
              <a:spcAft>
                <a:spcPts val="0"/>
              </a:spcAft>
              <a:buClr>
                <a:schemeClr val="dk1"/>
              </a:buClr>
              <a:buSzPts val="1100"/>
              <a:buFont typeface="Arial"/>
              <a:buNone/>
            </a:pPr>
            <a:endParaRPr dirty="0">
              <a:solidFill>
                <a:srgbClr val="000000"/>
              </a:solidFill>
            </a:endParaRPr>
          </a:p>
        </p:txBody>
      </p:sp>
      <p:sp>
        <p:nvSpPr>
          <p:cNvPr id="249" name="Google Shape;249;p14"/>
          <p:cNvSpPr txBox="1">
            <a:spLocks noGrp="1"/>
          </p:cNvSpPr>
          <p:nvPr>
            <p:ph type="sldNum" idx="12"/>
          </p:nvPr>
        </p:nvSpPr>
        <p:spPr>
          <a:xfrm>
            <a:off x="8811436" y="2208174"/>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11" name="Google Shape;195;p41">
            <a:extLst>
              <a:ext uri="{FF2B5EF4-FFF2-40B4-BE49-F238E27FC236}">
                <a16:creationId xmlns:a16="http://schemas.microsoft.com/office/drawing/2014/main" id="{02DA379A-7A58-403C-863A-DC04661D12E3}"/>
              </a:ext>
            </a:extLst>
          </p:cNvPr>
          <p:cNvSpPr txBox="1">
            <a:spLocks/>
          </p:cNvSpPr>
          <p:nvPr/>
        </p:nvSpPr>
        <p:spPr>
          <a:xfrm>
            <a:off x="524909" y="1264700"/>
            <a:ext cx="5554422" cy="36136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1pPr>
            <a:lvl2pPr marL="914400" marR="0" lvl="1" indent="-342900" algn="l" rtl="0">
              <a:lnSpc>
                <a:spcPct val="100000"/>
              </a:lnSpc>
              <a:spcBef>
                <a:spcPts val="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2pPr>
            <a:lvl3pPr marL="1371600" marR="0" lvl="2" indent="-342900" algn="l" rtl="0">
              <a:lnSpc>
                <a:spcPct val="100000"/>
              </a:lnSpc>
              <a:spcBef>
                <a:spcPts val="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3pPr>
            <a:lvl4pPr marL="1828800" marR="0" lvl="3"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4pPr>
            <a:lvl5pPr marL="2286000" marR="0" lvl="4"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5pPr>
            <a:lvl6pPr marL="2743200" marR="0" lvl="5"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6pPr>
            <a:lvl7pPr marL="3200400" marR="0" lvl="6"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7pPr>
            <a:lvl8pPr marL="3657600" marR="0" lvl="7"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8pPr>
            <a:lvl9pPr marL="4114800" marR="0" lvl="8" indent="-342900" algn="l" rtl="0">
              <a:lnSpc>
                <a:spcPct val="100000"/>
              </a:lnSpc>
              <a:spcBef>
                <a:spcPts val="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9pPr>
          </a:lstStyle>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An Enigma machine is a electro mechanical rotor cipher machines used for the encryption and decryption of secret massages.</a:t>
            </a:r>
            <a:endParaRPr lang="en-US" sz="1600" dirty="0">
              <a:solidFill>
                <a:schemeClr val="tx1"/>
              </a:solidFill>
              <a:latin typeface="Times New Roman" panose="02020603050405020304" pitchFamily="18" charset="0"/>
              <a:cs typeface="Times New Roman" panose="02020603050405020304" pitchFamily="18" charset="0"/>
            </a:endParaRPr>
          </a:p>
          <a:p>
            <a:pPr marL="0" indent="0">
              <a:spcBef>
                <a:spcPts val="0"/>
              </a:spcBef>
              <a:buNone/>
            </a:pPr>
            <a:r>
              <a:rPr lang="en-US" sz="1600" dirty="0">
                <a:solidFill>
                  <a:schemeClr val="tx1"/>
                </a:solidFill>
                <a:latin typeface="Times New Roman" panose="02020603050405020304" pitchFamily="18" charset="0"/>
                <a:cs typeface="Times New Roman" panose="02020603050405020304" pitchFamily="18" charset="0"/>
              </a:rPr>
              <a:t>computing history, and have a deep look into the </a:t>
            </a:r>
            <a:r>
              <a:rPr lang="en-US" sz="1600" dirty="0" err="1">
                <a:solidFill>
                  <a:schemeClr val="tx1"/>
                </a:solidFill>
                <a:latin typeface="Times New Roman" panose="02020603050405020304" pitchFamily="18" charset="0"/>
                <a:cs typeface="Times New Roman" panose="02020603050405020304" pitchFamily="18" charset="0"/>
              </a:rPr>
              <a:t>mechanEnigma</a:t>
            </a:r>
            <a:r>
              <a:rPr lang="en-US" sz="1600" dirty="0">
                <a:solidFill>
                  <a:schemeClr val="tx1"/>
                </a:solidFill>
                <a:latin typeface="Times New Roman" panose="02020603050405020304" pitchFamily="18" charset="0"/>
                <a:cs typeface="Times New Roman" panose="02020603050405020304" pitchFamily="18" charset="0"/>
              </a:rPr>
              <a:t> Machine has played an important role in the history of computing, from motivating the development of the first electronic computer to enabling secure Web-based communication and commerce. This program enable us to know the role of encryption in military and ism of Enigma machine.</a:t>
            </a:r>
          </a:p>
          <a:p>
            <a:pPr marL="0" indent="0">
              <a:spcBef>
                <a:spcPts val="0"/>
              </a:spcBef>
              <a:buFont typeface="Barlow Light"/>
              <a:buNone/>
            </a:pPr>
            <a:r>
              <a:rPr lang="en-US" sz="1600" dirty="0">
                <a:solidFill>
                  <a:schemeClr val="tx1"/>
                </a:solidFill>
                <a:latin typeface="Times New Roman" panose="02020603050405020304" pitchFamily="18" charset="0"/>
                <a:cs typeface="Times New Roman" panose="02020603050405020304" pitchFamily="18" charset="0"/>
              </a:rPr>
              <a:t>The needs of data protection.</a:t>
            </a:r>
          </a:p>
          <a:p>
            <a:pPr marL="0" indent="0">
              <a:spcBef>
                <a:spcPts val="0"/>
              </a:spcBef>
              <a:buNone/>
            </a:pPr>
            <a:r>
              <a:rPr lang="en-US" sz="1600" dirty="0">
                <a:latin typeface="Times New Roman" panose="02020603050405020304" pitchFamily="18" charset="0"/>
                <a:cs typeface="Times New Roman" panose="02020603050405020304" pitchFamily="18" charset="0"/>
              </a:rPr>
              <a:t>Using computers, the Allies were eventually able to break the Enigma code, giving them an intelligence edge that changed the balance of the war.</a:t>
            </a:r>
          </a:p>
          <a:p>
            <a:pPr marL="0" indent="0">
              <a:spcBef>
                <a:spcPts val="0"/>
              </a:spcBef>
              <a:buFont typeface="Barlow Light"/>
              <a:buNone/>
            </a:pPr>
            <a:endParaRPr lang="en-US" sz="1600"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BBF6C4FF-B44A-4100-8A08-5639AFCF8E5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727651" y="115111"/>
            <a:ext cx="1491752" cy="1556611"/>
          </a:xfrm>
          <a:prstGeom prst="rect">
            <a:avLst/>
          </a:prstGeom>
        </p:spPr>
      </p:pic>
      <p:grpSp>
        <p:nvGrpSpPr>
          <p:cNvPr id="7" name="Google Shape;1581;p50">
            <a:extLst>
              <a:ext uri="{FF2B5EF4-FFF2-40B4-BE49-F238E27FC236}">
                <a16:creationId xmlns:a16="http://schemas.microsoft.com/office/drawing/2014/main" id="{BE852D1C-EEA7-4FDA-9C2B-E225B8671B60}"/>
              </a:ext>
            </a:extLst>
          </p:cNvPr>
          <p:cNvGrpSpPr/>
          <p:nvPr/>
        </p:nvGrpSpPr>
        <p:grpSpPr>
          <a:xfrm>
            <a:off x="524909" y="265141"/>
            <a:ext cx="806319" cy="709498"/>
            <a:chOff x="10914544" y="4407150"/>
            <a:chExt cx="720170" cy="681687"/>
          </a:xfrm>
        </p:grpSpPr>
        <p:sp>
          <p:nvSpPr>
            <p:cNvPr id="8" name="Google Shape;1582;p50">
              <a:extLst>
                <a:ext uri="{FF2B5EF4-FFF2-40B4-BE49-F238E27FC236}">
                  <a16:creationId xmlns:a16="http://schemas.microsoft.com/office/drawing/2014/main" id="{C4B8C0D0-3CFB-4ED6-A369-0285C64D0D0F}"/>
                </a:ext>
              </a:extLst>
            </p:cNvPr>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583;p50">
              <a:extLst>
                <a:ext uri="{FF2B5EF4-FFF2-40B4-BE49-F238E27FC236}">
                  <a16:creationId xmlns:a16="http://schemas.microsoft.com/office/drawing/2014/main" id="{E2CAFDA6-239F-4C55-AAD5-E7A628386DB0}"/>
                </a:ext>
              </a:extLst>
            </p:cNvPr>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 name="Google Shape;1584;p50">
              <a:extLst>
                <a:ext uri="{FF2B5EF4-FFF2-40B4-BE49-F238E27FC236}">
                  <a16:creationId xmlns:a16="http://schemas.microsoft.com/office/drawing/2014/main" id="{E68457CD-CED9-4594-A9DF-3428D65BA770}"/>
                </a:ext>
              </a:extLst>
            </p:cNvPr>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 name="Google Shape;1585;p50">
              <a:extLst>
                <a:ext uri="{FF2B5EF4-FFF2-40B4-BE49-F238E27FC236}">
                  <a16:creationId xmlns:a16="http://schemas.microsoft.com/office/drawing/2014/main" id="{2463E50E-9242-424A-9115-BBB9859CCC88}"/>
                </a:ext>
              </a:extLst>
            </p:cNvPr>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title"/>
          </p:nvPr>
        </p:nvSpPr>
        <p:spPr>
          <a:xfrm>
            <a:off x="1634080" y="276905"/>
            <a:ext cx="4121104" cy="603597"/>
          </a:xfrm>
          <a:prstGeom prst="rect">
            <a:avLst/>
          </a:prstGeom>
        </p:spPr>
        <p:txBody>
          <a:bodyPr spcFirstLastPara="1" wrap="square" lIns="91425" tIns="91425" rIns="91425" bIns="91425" anchor="b" anchorCtr="0">
            <a:noAutofit/>
          </a:bodyPr>
          <a:lstStyle/>
          <a:p>
            <a:r>
              <a:rPr lang="en-US" sz="3200" b="1" u="sng" dirty="0">
                <a:solidFill>
                  <a:schemeClr val="tx1"/>
                </a:solidFill>
                <a:latin typeface="Times New Roman" panose="02020603050405020304" pitchFamily="18" charset="0"/>
                <a:cs typeface="Times New Roman" panose="02020603050405020304" pitchFamily="18" charset="0"/>
              </a:rPr>
              <a:t>Problem statement</a:t>
            </a:r>
            <a:endParaRPr dirty="0"/>
          </a:p>
        </p:txBody>
      </p:sp>
      <p:sp>
        <p:nvSpPr>
          <p:cNvPr id="262" name="Google Shape;262;p16"/>
          <p:cNvSpPr txBox="1">
            <a:spLocks noGrp="1"/>
          </p:cNvSpPr>
          <p:nvPr>
            <p:ph type="body" idx="1"/>
          </p:nvPr>
        </p:nvSpPr>
        <p:spPr>
          <a:xfrm>
            <a:off x="457200" y="1020954"/>
            <a:ext cx="5643563" cy="40582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solidFill>
                  <a:schemeClr val="tx1"/>
                </a:solidFill>
              </a:rPr>
              <a:t>What do we want to do?</a:t>
            </a:r>
          </a:p>
          <a:p>
            <a:pPr marL="0" lvl="0" indent="0" algn="l" rtl="0">
              <a:spcBef>
                <a:spcPts val="0"/>
              </a:spcBef>
              <a:spcAft>
                <a:spcPts val="0"/>
              </a:spcAft>
              <a:buNone/>
            </a:pPr>
            <a:endParaRPr lang="en-US" sz="1050" dirty="0"/>
          </a:p>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We want to write a program to simulate the Enigma machine to decrypt the secret code produced by the Enigma machine.</a:t>
            </a:r>
          </a:p>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And also we try to write a program to decrypt the secret code produced by Enigma machine</a:t>
            </a:r>
          </a:p>
          <a:p>
            <a:pPr marL="0" lvl="0" indent="0" algn="l" rtl="0">
              <a:spcBef>
                <a:spcPts val="0"/>
              </a:spcBef>
              <a:spcAft>
                <a:spcPts val="0"/>
              </a:spcAft>
              <a:buNone/>
            </a:pPr>
            <a:endParaRPr lang="en-US"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There is no weighting factor associated with different plaintext letters. Checking all 159 X 10^18 possible letter substitutions, even by machine, was clearly impractical and that's just for one message. The security and intelligence services however had to decrypt several thousand messages every day. The machine settings were also changed daily so that any minor decryption discoveries would have a very limited useful lifetime.</a:t>
            </a:r>
          </a:p>
          <a:p>
            <a:pPr marL="0" lvl="0" indent="0" algn="l" rtl="0">
              <a:spcBef>
                <a:spcPts val="0"/>
              </a:spcBef>
              <a:spcAft>
                <a:spcPts val="0"/>
              </a:spcAft>
              <a:buNone/>
            </a:pPr>
            <a:endParaRPr lang="en-US"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The Enigma Code was therefore thought to be unbreakable.</a:t>
            </a:r>
            <a:endParaRPr lang="en-IN" sz="1600" dirty="0">
              <a:latin typeface="Times New Roman" panose="02020603050405020304" pitchFamily="18" charset="0"/>
              <a:cs typeface="Times New Roman" panose="02020603050405020304" pitchFamily="18" charset="0"/>
            </a:endParaRPr>
          </a:p>
          <a:p>
            <a:pPr marL="457200" lvl="0" indent="-381000" algn="l" rtl="0">
              <a:spcBef>
                <a:spcPts val="600"/>
              </a:spcBef>
              <a:spcAft>
                <a:spcPts val="0"/>
              </a:spcAft>
              <a:buSzPts val="2400"/>
              <a:buChar char="▹"/>
            </a:pPr>
            <a:endParaRPr sz="1600" dirty="0"/>
          </a:p>
        </p:txBody>
      </p:sp>
      <p:sp>
        <p:nvSpPr>
          <p:cNvPr id="263" name="Google Shape;263;p16"/>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a:t>
            </a:fld>
            <a:endParaRPr dirty="0"/>
          </a:p>
        </p:txBody>
      </p:sp>
      <p:grpSp>
        <p:nvGrpSpPr>
          <p:cNvPr id="6" name="Google Shape;1435;p50">
            <a:extLst>
              <a:ext uri="{FF2B5EF4-FFF2-40B4-BE49-F238E27FC236}">
                <a16:creationId xmlns:a16="http://schemas.microsoft.com/office/drawing/2014/main" id="{188A6285-15D9-4CC1-9939-15CA0D887DE8}"/>
              </a:ext>
            </a:extLst>
          </p:cNvPr>
          <p:cNvGrpSpPr/>
          <p:nvPr/>
        </p:nvGrpSpPr>
        <p:grpSpPr>
          <a:xfrm>
            <a:off x="307181" y="64294"/>
            <a:ext cx="1085850" cy="937937"/>
            <a:chOff x="9901824" y="937343"/>
            <a:chExt cx="744273" cy="793950"/>
          </a:xfrm>
        </p:grpSpPr>
        <p:grpSp>
          <p:nvGrpSpPr>
            <p:cNvPr id="7" name="Google Shape;1436;p50">
              <a:extLst>
                <a:ext uri="{FF2B5EF4-FFF2-40B4-BE49-F238E27FC236}">
                  <a16:creationId xmlns:a16="http://schemas.microsoft.com/office/drawing/2014/main" id="{83C7C466-CC15-4FA0-B2FE-E63EC1E41DDB}"/>
                </a:ext>
              </a:extLst>
            </p:cNvPr>
            <p:cNvGrpSpPr/>
            <p:nvPr/>
          </p:nvGrpSpPr>
          <p:grpSpPr>
            <a:xfrm>
              <a:off x="9901824" y="937343"/>
              <a:ext cx="744273" cy="793950"/>
              <a:chOff x="9901824" y="937343"/>
              <a:chExt cx="744273" cy="793950"/>
            </a:xfrm>
          </p:grpSpPr>
          <p:sp>
            <p:nvSpPr>
              <p:cNvPr id="14" name="Google Shape;1437;p50">
                <a:extLst>
                  <a:ext uri="{FF2B5EF4-FFF2-40B4-BE49-F238E27FC236}">
                    <a16:creationId xmlns:a16="http://schemas.microsoft.com/office/drawing/2014/main" id="{026036DE-8586-4799-B2D5-154E1EC311EA}"/>
                  </a:ext>
                </a:extLst>
              </p:cNvPr>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 name="Google Shape;1438;p50">
                <a:extLst>
                  <a:ext uri="{FF2B5EF4-FFF2-40B4-BE49-F238E27FC236}">
                    <a16:creationId xmlns:a16="http://schemas.microsoft.com/office/drawing/2014/main" id="{0A1637AB-DEDE-495C-B445-8517E63870E5}"/>
                  </a:ext>
                </a:extLst>
              </p:cNvPr>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 name="Google Shape;1439;p50">
                <a:extLst>
                  <a:ext uri="{FF2B5EF4-FFF2-40B4-BE49-F238E27FC236}">
                    <a16:creationId xmlns:a16="http://schemas.microsoft.com/office/drawing/2014/main" id="{A4646C49-AF23-4FD0-AF4C-22A6D1D8A88C}"/>
                  </a:ext>
                </a:extLst>
              </p:cNvPr>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1440;p50">
                <a:extLst>
                  <a:ext uri="{FF2B5EF4-FFF2-40B4-BE49-F238E27FC236}">
                    <a16:creationId xmlns:a16="http://schemas.microsoft.com/office/drawing/2014/main" id="{BC19605B-4C60-4ECA-B7BF-4C7B2E73D8FD}"/>
                  </a:ext>
                </a:extLst>
              </p:cNvPr>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8" name="Google Shape;1441;p50">
                <a:extLst>
                  <a:ext uri="{FF2B5EF4-FFF2-40B4-BE49-F238E27FC236}">
                    <a16:creationId xmlns:a16="http://schemas.microsoft.com/office/drawing/2014/main" id="{0A80F7F5-BC18-4AD8-963E-856336BFCC2F}"/>
                  </a:ext>
                </a:extLst>
              </p:cNvPr>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9" name="Google Shape;1442;p50">
                <a:extLst>
                  <a:ext uri="{FF2B5EF4-FFF2-40B4-BE49-F238E27FC236}">
                    <a16:creationId xmlns:a16="http://schemas.microsoft.com/office/drawing/2014/main" id="{0AF9A544-F589-4A44-9564-B19FE0FFEB95}"/>
                  </a:ext>
                </a:extLst>
              </p:cNvPr>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0" name="Google Shape;1443;p50">
                <a:extLst>
                  <a:ext uri="{FF2B5EF4-FFF2-40B4-BE49-F238E27FC236}">
                    <a16:creationId xmlns:a16="http://schemas.microsoft.com/office/drawing/2014/main" id="{71C021F9-8B8D-4667-A948-2AA415EE1799}"/>
                  </a:ext>
                </a:extLst>
              </p:cNvPr>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1" name="Google Shape;1444;p50">
                <a:extLst>
                  <a:ext uri="{FF2B5EF4-FFF2-40B4-BE49-F238E27FC236}">
                    <a16:creationId xmlns:a16="http://schemas.microsoft.com/office/drawing/2014/main" id="{BAFAC23E-2ACC-4CCF-A86E-51ECB8D83255}"/>
                  </a:ext>
                </a:extLst>
              </p:cNvPr>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 name="Google Shape;1445;p50">
                <a:extLst>
                  <a:ext uri="{FF2B5EF4-FFF2-40B4-BE49-F238E27FC236}">
                    <a16:creationId xmlns:a16="http://schemas.microsoft.com/office/drawing/2014/main" id="{EDACEFF1-25E0-4A81-8EFD-DA9CEF864229}"/>
                  </a:ext>
                </a:extLst>
              </p:cNvPr>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 name="Google Shape;1446;p50">
                <a:extLst>
                  <a:ext uri="{FF2B5EF4-FFF2-40B4-BE49-F238E27FC236}">
                    <a16:creationId xmlns:a16="http://schemas.microsoft.com/office/drawing/2014/main" id="{E4E10A44-CA60-4879-930A-44C5CF1D4B7B}"/>
                  </a:ext>
                </a:extLst>
              </p:cNvPr>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8" name="Google Shape;1447;p50">
              <a:extLst>
                <a:ext uri="{FF2B5EF4-FFF2-40B4-BE49-F238E27FC236}">
                  <a16:creationId xmlns:a16="http://schemas.microsoft.com/office/drawing/2014/main" id="{6D62A4E2-4252-4A8F-8F51-5D3AEF926D1D}"/>
                </a:ext>
              </a:extLst>
            </p:cNvPr>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1448;p50">
              <a:extLst>
                <a:ext uri="{FF2B5EF4-FFF2-40B4-BE49-F238E27FC236}">
                  <a16:creationId xmlns:a16="http://schemas.microsoft.com/office/drawing/2014/main" id="{A8F7A1F5-F9BF-43BE-B82E-98CF281DD5C8}"/>
                </a:ext>
              </a:extLst>
            </p:cNvPr>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 name="Google Shape;1449;p50">
              <a:extLst>
                <a:ext uri="{FF2B5EF4-FFF2-40B4-BE49-F238E27FC236}">
                  <a16:creationId xmlns:a16="http://schemas.microsoft.com/office/drawing/2014/main" id="{94A849ED-8CF7-4A21-AC5F-65903D1313DB}"/>
                </a:ext>
              </a:extLst>
            </p:cNvPr>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 name="Google Shape;1450;p50">
              <a:extLst>
                <a:ext uri="{FF2B5EF4-FFF2-40B4-BE49-F238E27FC236}">
                  <a16:creationId xmlns:a16="http://schemas.microsoft.com/office/drawing/2014/main" id="{83431DA7-6CB9-408C-9915-192ECE608E4C}"/>
                </a:ext>
              </a:extLst>
            </p:cNvPr>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 name="Google Shape;1451;p50">
              <a:extLst>
                <a:ext uri="{FF2B5EF4-FFF2-40B4-BE49-F238E27FC236}">
                  <a16:creationId xmlns:a16="http://schemas.microsoft.com/office/drawing/2014/main" id="{BBBC6D8E-E5C6-4391-B654-6CC3326C5B82}"/>
                </a:ext>
              </a:extLst>
            </p:cNvPr>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 name="Google Shape;1452;p50">
              <a:extLst>
                <a:ext uri="{FF2B5EF4-FFF2-40B4-BE49-F238E27FC236}">
                  <a16:creationId xmlns:a16="http://schemas.microsoft.com/office/drawing/2014/main" id="{6716A198-9E57-4D7E-AF94-3B2C79C32050}"/>
                </a:ext>
              </a:extLst>
            </p:cNvPr>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32"/>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grpSp>
        <p:nvGrpSpPr>
          <p:cNvPr id="447" name="Google Shape;447;p32"/>
          <p:cNvGrpSpPr/>
          <p:nvPr/>
        </p:nvGrpSpPr>
        <p:grpSpPr>
          <a:xfrm>
            <a:off x="4851974" y="2439772"/>
            <a:ext cx="936061" cy="2451262"/>
            <a:chOff x="7556500" y="3806825"/>
            <a:chExt cx="838313" cy="2195488"/>
          </a:xfrm>
        </p:grpSpPr>
        <p:sp>
          <p:nvSpPr>
            <p:cNvPr id="448" name="Google Shape;448;p32"/>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49" name="Google Shape;449;p32"/>
            <p:cNvSpPr/>
            <p:nvPr/>
          </p:nvSpPr>
          <p:spPr>
            <a:xfrm>
              <a:off x="7699375" y="3806825"/>
              <a:ext cx="525600" cy="48592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highlight>
                  <a:srgbClr val="000000"/>
                </a:highlight>
                <a:latin typeface="Calibri"/>
                <a:ea typeface="Calibri"/>
                <a:cs typeface="Calibri"/>
                <a:sym typeface="Calibri"/>
              </a:endParaRPr>
            </a:p>
          </p:txBody>
        </p:sp>
        <p:sp>
          <p:nvSpPr>
            <p:cNvPr id="450" name="Google Shape;450;p32"/>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51" name="Google Shape;451;p32"/>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52" name="Google Shape;452;p32"/>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53" name="Google Shape;453;p32"/>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sp>
          <p:nvSpPr>
            <p:cNvPr id="454" name="Google Shape;454;p32"/>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highlight>
                  <a:srgbClr val="000000"/>
                </a:highlight>
                <a:latin typeface="Calibri"/>
                <a:ea typeface="Calibri"/>
                <a:cs typeface="Calibri"/>
                <a:sym typeface="Calibri"/>
              </a:endParaRPr>
            </a:p>
          </p:txBody>
        </p:sp>
      </p:grpSp>
      <p:grpSp>
        <p:nvGrpSpPr>
          <p:cNvPr id="456" name="Google Shape;456;p32"/>
          <p:cNvGrpSpPr/>
          <p:nvPr/>
        </p:nvGrpSpPr>
        <p:grpSpPr>
          <a:xfrm>
            <a:off x="6362855" y="373570"/>
            <a:ext cx="2119546" cy="4396359"/>
            <a:chOff x="2547150" y="238125"/>
            <a:chExt cx="2525675" cy="5238750"/>
          </a:xfrm>
        </p:grpSpPr>
        <p:sp>
          <p:nvSpPr>
            <p:cNvPr id="457" name="Google Shape;457;p32"/>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Rectangle 19">
            <a:extLst>
              <a:ext uri="{FF2B5EF4-FFF2-40B4-BE49-F238E27FC236}">
                <a16:creationId xmlns:a16="http://schemas.microsoft.com/office/drawing/2014/main" id="{991D9F42-AF16-4B8A-B919-B6FB94335F9E}"/>
              </a:ext>
            </a:extLst>
          </p:cNvPr>
          <p:cNvSpPr/>
          <p:nvPr/>
        </p:nvSpPr>
        <p:spPr>
          <a:xfrm>
            <a:off x="6419366" y="777667"/>
            <a:ext cx="2007394" cy="3589740"/>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 name="Google Shape;497;p35">
            <a:extLst>
              <a:ext uri="{FF2B5EF4-FFF2-40B4-BE49-F238E27FC236}">
                <a16:creationId xmlns:a16="http://schemas.microsoft.com/office/drawing/2014/main" id="{A614E0DA-3651-459A-BA07-769935FE75A4}"/>
              </a:ext>
            </a:extLst>
          </p:cNvPr>
          <p:cNvSpPr txBox="1">
            <a:spLocks/>
          </p:cNvSpPr>
          <p:nvPr/>
        </p:nvSpPr>
        <p:spPr>
          <a:xfrm>
            <a:off x="6419366" y="787087"/>
            <a:ext cx="2329589" cy="16287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1pPr>
            <a:lvl2pPr marL="914400" marR="0" lvl="1" indent="-381000" algn="l" rtl="0">
              <a:lnSpc>
                <a:spcPct val="100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2pPr>
            <a:lvl3pPr marL="1371600" marR="0" lvl="2" indent="-381000" algn="l" rtl="0">
              <a:lnSpc>
                <a:spcPct val="100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3pPr>
            <a:lvl4pPr marL="1828800" marR="0" lvl="3"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4pPr>
            <a:lvl5pPr marL="2286000" marR="0" lvl="4"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5pPr>
            <a:lvl6pPr marL="2743200" marR="0" lvl="5"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6pPr>
            <a:lvl7pPr marL="3200400" marR="0" lvl="6"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7pPr>
            <a:lvl8pPr marL="3657600" marR="0" lvl="7"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8pPr>
            <a:lvl9pPr marL="4114800" marR="0" lvl="8" indent="-381000" algn="l" rtl="0">
              <a:lnSpc>
                <a:spcPct val="100000"/>
              </a:lnSpc>
              <a:spcBef>
                <a:spcPts val="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9pPr>
          </a:lstStyle>
          <a:p>
            <a:pPr marL="0" indent="0">
              <a:buClr>
                <a:schemeClr val="dk1"/>
              </a:buClr>
              <a:buSzPts val="1100"/>
              <a:buFont typeface="Arial"/>
              <a:buNone/>
            </a:pPr>
            <a:r>
              <a:rPr lang="en" sz="3200" u="sng" dirty="0">
                <a:solidFill>
                  <a:schemeClr val="bg1"/>
                </a:solidFill>
                <a:latin typeface="Times New Roman" panose="02020603050405020304" pitchFamily="18" charset="0"/>
                <a:cs typeface="Times New Roman" panose="02020603050405020304" pitchFamily="18" charset="0"/>
              </a:rPr>
              <a:t>Flow Diagram :-</a:t>
            </a:r>
            <a:endParaRPr lang="en-US" sz="3200" b="1" dirty="0">
              <a:solidFill>
                <a:schemeClr val="bg1"/>
              </a:solidFill>
            </a:endParaRPr>
          </a:p>
        </p:txBody>
      </p:sp>
      <p:sp>
        <p:nvSpPr>
          <p:cNvPr id="40" name="Oval 39">
            <a:extLst>
              <a:ext uri="{FF2B5EF4-FFF2-40B4-BE49-F238E27FC236}">
                <a16:creationId xmlns:a16="http://schemas.microsoft.com/office/drawing/2014/main" id="{81465412-BE9C-4997-961E-DABAD6C18A65}"/>
              </a:ext>
            </a:extLst>
          </p:cNvPr>
          <p:cNvSpPr/>
          <p:nvPr/>
        </p:nvSpPr>
        <p:spPr>
          <a:xfrm>
            <a:off x="1050372" y="99644"/>
            <a:ext cx="1634490" cy="547856"/>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Operate Enigma machine </a:t>
            </a:r>
          </a:p>
        </p:txBody>
      </p:sp>
      <p:sp>
        <p:nvSpPr>
          <p:cNvPr id="41" name="Rectangle: Rounded Corners 40">
            <a:extLst>
              <a:ext uri="{FF2B5EF4-FFF2-40B4-BE49-F238E27FC236}">
                <a16:creationId xmlns:a16="http://schemas.microsoft.com/office/drawing/2014/main" id="{1BCE9DED-9423-46A9-BF4F-AF1878156FF2}"/>
              </a:ext>
            </a:extLst>
          </p:cNvPr>
          <p:cNvSpPr/>
          <p:nvPr/>
        </p:nvSpPr>
        <p:spPr>
          <a:xfrm>
            <a:off x="3368625" y="919891"/>
            <a:ext cx="1595754" cy="464598"/>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Give the Command encrypt message </a:t>
            </a:r>
          </a:p>
        </p:txBody>
      </p:sp>
      <p:sp>
        <p:nvSpPr>
          <p:cNvPr id="42" name="Rectangle 41">
            <a:extLst>
              <a:ext uri="{FF2B5EF4-FFF2-40B4-BE49-F238E27FC236}">
                <a16:creationId xmlns:a16="http://schemas.microsoft.com/office/drawing/2014/main" id="{78B01427-52F7-4180-9D46-DCB7B689618E}"/>
              </a:ext>
            </a:extLst>
          </p:cNvPr>
          <p:cNvSpPr/>
          <p:nvPr/>
        </p:nvSpPr>
        <p:spPr>
          <a:xfrm>
            <a:off x="1166576" y="1691431"/>
            <a:ext cx="1518286" cy="396756"/>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Read a character</a:t>
            </a:r>
          </a:p>
        </p:txBody>
      </p:sp>
      <p:sp>
        <p:nvSpPr>
          <p:cNvPr id="43" name="Diamond 42">
            <a:extLst>
              <a:ext uri="{FF2B5EF4-FFF2-40B4-BE49-F238E27FC236}">
                <a16:creationId xmlns:a16="http://schemas.microsoft.com/office/drawing/2014/main" id="{4E929FB5-39D4-40E6-8E3D-97C923FC3489}"/>
              </a:ext>
            </a:extLst>
          </p:cNvPr>
          <p:cNvSpPr/>
          <p:nvPr/>
        </p:nvSpPr>
        <p:spPr>
          <a:xfrm>
            <a:off x="1036223" y="2345331"/>
            <a:ext cx="1634490" cy="547856"/>
          </a:xfrm>
          <a:prstGeom prst="diamond">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Processing</a:t>
            </a:r>
          </a:p>
        </p:txBody>
      </p:sp>
      <p:sp>
        <p:nvSpPr>
          <p:cNvPr id="44" name="Parallelogram 43">
            <a:extLst>
              <a:ext uri="{FF2B5EF4-FFF2-40B4-BE49-F238E27FC236}">
                <a16:creationId xmlns:a16="http://schemas.microsoft.com/office/drawing/2014/main" id="{A9E6E0E4-5E78-409E-A868-A54D5DB63FB3}"/>
              </a:ext>
            </a:extLst>
          </p:cNvPr>
          <p:cNvSpPr/>
          <p:nvPr/>
        </p:nvSpPr>
        <p:spPr>
          <a:xfrm>
            <a:off x="1067417" y="3143494"/>
            <a:ext cx="1572102" cy="396756"/>
          </a:xfrm>
          <a:prstGeom prst="parallelogram">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Check and Rotate</a:t>
            </a:r>
          </a:p>
        </p:txBody>
      </p:sp>
      <p:sp>
        <p:nvSpPr>
          <p:cNvPr id="45" name="Rectangle 44">
            <a:extLst>
              <a:ext uri="{FF2B5EF4-FFF2-40B4-BE49-F238E27FC236}">
                <a16:creationId xmlns:a16="http://schemas.microsoft.com/office/drawing/2014/main" id="{60FF3D9D-E9B4-403C-8802-EE5042E24063}"/>
              </a:ext>
            </a:extLst>
          </p:cNvPr>
          <p:cNvSpPr/>
          <p:nvPr/>
        </p:nvSpPr>
        <p:spPr>
          <a:xfrm>
            <a:off x="1127842" y="3774822"/>
            <a:ext cx="1557020" cy="401999"/>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Return a Character</a:t>
            </a:r>
          </a:p>
        </p:txBody>
      </p:sp>
      <p:sp>
        <p:nvSpPr>
          <p:cNvPr id="46" name="Rectangle 45">
            <a:extLst>
              <a:ext uri="{FF2B5EF4-FFF2-40B4-BE49-F238E27FC236}">
                <a16:creationId xmlns:a16="http://schemas.microsoft.com/office/drawing/2014/main" id="{2FC5663B-67DD-437A-9569-198C0B314745}"/>
              </a:ext>
            </a:extLst>
          </p:cNvPr>
          <p:cNvSpPr/>
          <p:nvPr/>
        </p:nvSpPr>
        <p:spPr>
          <a:xfrm>
            <a:off x="1136128" y="4492811"/>
            <a:ext cx="1518286" cy="396756"/>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a typeface="Calibri" panose="020F0502020204030204" pitchFamily="34" charset="0"/>
                <a:cs typeface="Mangal" panose="00000400000000000000" pitchFamily="2"/>
              </a:rPr>
              <a:t>Decrypted Message</a:t>
            </a:r>
            <a:endParaRPr lang="en-US" sz="1000" dirty="0">
              <a:effectLst/>
              <a:ea typeface="Calibri" panose="020F0502020204030204" pitchFamily="34" charset="0"/>
              <a:cs typeface="Mangal" panose="00000400000000000000" pitchFamily="2"/>
            </a:endParaRPr>
          </a:p>
        </p:txBody>
      </p:sp>
      <p:sp>
        <p:nvSpPr>
          <p:cNvPr id="48" name="Rectangle 47">
            <a:extLst>
              <a:ext uri="{FF2B5EF4-FFF2-40B4-BE49-F238E27FC236}">
                <a16:creationId xmlns:a16="http://schemas.microsoft.com/office/drawing/2014/main" id="{0539C6D7-73B7-4D64-96A5-F20CAF131DD7}"/>
              </a:ext>
            </a:extLst>
          </p:cNvPr>
          <p:cNvSpPr/>
          <p:nvPr/>
        </p:nvSpPr>
        <p:spPr>
          <a:xfrm>
            <a:off x="3249437" y="2426388"/>
            <a:ext cx="477039" cy="157930"/>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Mangal" panose="00000400000000000000" pitchFamily="2"/>
              </a:rPr>
              <a:t>Yes</a:t>
            </a:r>
          </a:p>
        </p:txBody>
      </p:sp>
      <p:cxnSp>
        <p:nvCxnSpPr>
          <p:cNvPr id="49" name="Straight Arrow Connector 48">
            <a:extLst>
              <a:ext uri="{FF2B5EF4-FFF2-40B4-BE49-F238E27FC236}">
                <a16:creationId xmlns:a16="http://schemas.microsoft.com/office/drawing/2014/main" id="{0658791F-F171-4F8F-9EDC-42A32696BC23}"/>
              </a:ext>
            </a:extLst>
          </p:cNvPr>
          <p:cNvCxnSpPr>
            <a:cxnSpLocks/>
          </p:cNvCxnSpPr>
          <p:nvPr/>
        </p:nvCxnSpPr>
        <p:spPr>
          <a:xfrm>
            <a:off x="1853468" y="652513"/>
            <a:ext cx="0" cy="2503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0" name="Straight Arrow Connector 49">
            <a:extLst>
              <a:ext uri="{FF2B5EF4-FFF2-40B4-BE49-F238E27FC236}">
                <a16:creationId xmlns:a16="http://schemas.microsoft.com/office/drawing/2014/main" id="{5852079A-AF1F-4FB5-97F0-9662FDF9A743}"/>
              </a:ext>
            </a:extLst>
          </p:cNvPr>
          <p:cNvCxnSpPr>
            <a:cxnSpLocks/>
          </p:cNvCxnSpPr>
          <p:nvPr/>
        </p:nvCxnSpPr>
        <p:spPr>
          <a:xfrm>
            <a:off x="1853468" y="1373804"/>
            <a:ext cx="0" cy="31762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1" name="Straight Arrow Connector 50">
            <a:extLst>
              <a:ext uri="{FF2B5EF4-FFF2-40B4-BE49-F238E27FC236}">
                <a16:creationId xmlns:a16="http://schemas.microsoft.com/office/drawing/2014/main" id="{63093670-3556-40BC-8F90-60F3DC2CF4A0}"/>
              </a:ext>
            </a:extLst>
          </p:cNvPr>
          <p:cNvCxnSpPr>
            <a:cxnSpLocks/>
          </p:cNvCxnSpPr>
          <p:nvPr/>
        </p:nvCxnSpPr>
        <p:spPr>
          <a:xfrm>
            <a:off x="1863073" y="2088187"/>
            <a:ext cx="0" cy="2503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2" name="Straight Arrow Connector 51">
            <a:extLst>
              <a:ext uri="{FF2B5EF4-FFF2-40B4-BE49-F238E27FC236}">
                <a16:creationId xmlns:a16="http://schemas.microsoft.com/office/drawing/2014/main" id="{92BDDACA-19AE-434A-90D1-49D379789A6A}"/>
              </a:ext>
            </a:extLst>
          </p:cNvPr>
          <p:cNvCxnSpPr>
            <a:cxnSpLocks/>
          </p:cNvCxnSpPr>
          <p:nvPr/>
        </p:nvCxnSpPr>
        <p:spPr>
          <a:xfrm>
            <a:off x="1870992" y="2893187"/>
            <a:ext cx="0" cy="2503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3" name="Straight Arrow Connector 52">
            <a:extLst>
              <a:ext uri="{FF2B5EF4-FFF2-40B4-BE49-F238E27FC236}">
                <a16:creationId xmlns:a16="http://schemas.microsoft.com/office/drawing/2014/main" id="{E1415AF8-D5C8-4472-91F0-06E34EF36EC4}"/>
              </a:ext>
            </a:extLst>
          </p:cNvPr>
          <p:cNvCxnSpPr>
            <a:cxnSpLocks/>
          </p:cNvCxnSpPr>
          <p:nvPr/>
        </p:nvCxnSpPr>
        <p:spPr>
          <a:xfrm>
            <a:off x="1863073" y="3540250"/>
            <a:ext cx="0" cy="2503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4" name="Straight Arrow Connector 53">
            <a:extLst>
              <a:ext uri="{FF2B5EF4-FFF2-40B4-BE49-F238E27FC236}">
                <a16:creationId xmlns:a16="http://schemas.microsoft.com/office/drawing/2014/main" id="{EAF0F5C2-E31B-49C7-A6B7-46A1935A69CA}"/>
              </a:ext>
            </a:extLst>
          </p:cNvPr>
          <p:cNvCxnSpPr>
            <a:cxnSpLocks/>
          </p:cNvCxnSpPr>
          <p:nvPr/>
        </p:nvCxnSpPr>
        <p:spPr>
          <a:xfrm>
            <a:off x="1863073" y="4166628"/>
            <a:ext cx="2739" cy="33277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5" name="Straight Connector 54">
            <a:extLst>
              <a:ext uri="{FF2B5EF4-FFF2-40B4-BE49-F238E27FC236}">
                <a16:creationId xmlns:a16="http://schemas.microsoft.com/office/drawing/2014/main" id="{0BD5A22D-CBC9-4A20-8801-3F7AD48657AD}"/>
              </a:ext>
            </a:extLst>
          </p:cNvPr>
          <p:cNvCxnSpPr>
            <a:cxnSpLocks/>
          </p:cNvCxnSpPr>
          <p:nvPr/>
        </p:nvCxnSpPr>
        <p:spPr>
          <a:xfrm flipV="1">
            <a:off x="2689194" y="373572"/>
            <a:ext cx="1477308" cy="2375"/>
          </a:xfrm>
          <a:prstGeom prst="line">
            <a:avLst/>
          </a:prstGeom>
        </p:spPr>
        <p:style>
          <a:lnRef idx="2">
            <a:schemeClr val="dk1"/>
          </a:lnRef>
          <a:fillRef idx="0">
            <a:schemeClr val="dk1"/>
          </a:fillRef>
          <a:effectRef idx="1">
            <a:schemeClr val="dk1"/>
          </a:effectRef>
          <a:fontRef idx="minor">
            <a:schemeClr val="tx1"/>
          </a:fontRef>
        </p:style>
      </p:cxnSp>
      <p:cxnSp>
        <p:nvCxnSpPr>
          <p:cNvPr id="73" name="Straight Arrow Connector 72">
            <a:extLst>
              <a:ext uri="{FF2B5EF4-FFF2-40B4-BE49-F238E27FC236}">
                <a16:creationId xmlns:a16="http://schemas.microsoft.com/office/drawing/2014/main" id="{50860AC8-B25B-454A-B0E5-5DD651816411}"/>
              </a:ext>
            </a:extLst>
          </p:cNvPr>
          <p:cNvCxnSpPr>
            <a:cxnSpLocks/>
          </p:cNvCxnSpPr>
          <p:nvPr/>
        </p:nvCxnSpPr>
        <p:spPr>
          <a:xfrm>
            <a:off x="4166502" y="373572"/>
            <a:ext cx="0" cy="54631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9" name="Straight Arrow Connector 78">
            <a:extLst>
              <a:ext uri="{FF2B5EF4-FFF2-40B4-BE49-F238E27FC236}">
                <a16:creationId xmlns:a16="http://schemas.microsoft.com/office/drawing/2014/main" id="{797560E1-1408-4AFD-9862-FDBA2F363EE8}"/>
              </a:ext>
            </a:extLst>
          </p:cNvPr>
          <p:cNvCxnSpPr>
            <a:cxnSpLocks/>
          </p:cNvCxnSpPr>
          <p:nvPr/>
        </p:nvCxnSpPr>
        <p:spPr>
          <a:xfrm flipH="1">
            <a:off x="2695644" y="1159027"/>
            <a:ext cx="686892" cy="250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 name="Connector: Elbow 2">
            <a:extLst>
              <a:ext uri="{FF2B5EF4-FFF2-40B4-BE49-F238E27FC236}">
                <a16:creationId xmlns:a16="http://schemas.microsoft.com/office/drawing/2014/main" id="{4C8B0DCA-0FBA-458D-BAB9-B40F4D483604}"/>
              </a:ext>
            </a:extLst>
          </p:cNvPr>
          <p:cNvCxnSpPr>
            <a:cxnSpLocks/>
            <a:endCxn id="43" idx="3"/>
          </p:cNvCxnSpPr>
          <p:nvPr/>
        </p:nvCxnSpPr>
        <p:spPr>
          <a:xfrm rot="5400000">
            <a:off x="2811597" y="1250442"/>
            <a:ext cx="1227933" cy="1509700"/>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47" name="Rectangle: Rounded Corners 46">
            <a:extLst>
              <a:ext uri="{FF2B5EF4-FFF2-40B4-BE49-F238E27FC236}">
                <a16:creationId xmlns:a16="http://schemas.microsoft.com/office/drawing/2014/main" id="{C1C77A08-3F2E-4F61-A0F3-803AD3088389}"/>
              </a:ext>
            </a:extLst>
          </p:cNvPr>
          <p:cNvSpPr/>
          <p:nvPr/>
        </p:nvSpPr>
        <p:spPr>
          <a:xfrm>
            <a:off x="1074959" y="890772"/>
            <a:ext cx="1595754" cy="464598"/>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Give the Command Normal Text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B184F-CB67-4B67-AC31-1DDF4F1DF192}"/>
              </a:ext>
            </a:extLst>
          </p:cNvPr>
          <p:cNvSpPr>
            <a:spLocks noGrp="1"/>
          </p:cNvSpPr>
          <p:nvPr>
            <p:ph type="ctrTitle"/>
          </p:nvPr>
        </p:nvSpPr>
        <p:spPr>
          <a:xfrm>
            <a:off x="89753" y="49465"/>
            <a:ext cx="4047059" cy="815750"/>
          </a:xfrm>
        </p:spPr>
        <p:txBody>
          <a:bodyPr/>
          <a:lstStyle/>
          <a:p>
            <a:r>
              <a:rPr lang="en-US" sz="2400" b="1" u="sng" dirty="0">
                <a:solidFill>
                  <a:schemeClr val="tx1"/>
                </a:solidFill>
                <a:latin typeface="Times New Roman" panose="02020603050405020304" pitchFamily="18" charset="0"/>
                <a:cs typeface="Times New Roman" panose="02020603050405020304" pitchFamily="18" charset="0"/>
              </a:rPr>
              <a:t>Overall System Architecture Diagram :-</a:t>
            </a:r>
            <a:endParaRPr lang="en-US" sz="2400" u="sng"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1A7EE9E-40B4-4FD5-A98C-526BB8680C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675" y="1819853"/>
            <a:ext cx="2308879" cy="2148781"/>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AutoShape 2">
            <a:extLst>
              <a:ext uri="{FF2B5EF4-FFF2-40B4-BE49-F238E27FC236}">
                <a16:creationId xmlns:a16="http://schemas.microsoft.com/office/drawing/2014/main" id="{B0176D32-063D-4CCC-961E-91F1065EF405}"/>
              </a:ext>
            </a:extLst>
          </p:cNvPr>
          <p:cNvSpPr>
            <a:spLocks noChangeAspect="1" noChangeArrowheads="1"/>
          </p:cNvSpPr>
          <p:nvPr/>
        </p:nvSpPr>
        <p:spPr bwMode="auto">
          <a:xfrm>
            <a:off x="3736827" y="245319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Rectangle 57">
            <a:extLst>
              <a:ext uri="{FF2B5EF4-FFF2-40B4-BE49-F238E27FC236}">
                <a16:creationId xmlns:a16="http://schemas.microsoft.com/office/drawing/2014/main" id="{94F7C99D-5855-460B-8EED-3A2739B456E3}"/>
              </a:ext>
            </a:extLst>
          </p:cNvPr>
          <p:cNvSpPr/>
          <p:nvPr/>
        </p:nvSpPr>
        <p:spPr>
          <a:xfrm>
            <a:off x="7392928" y="1454609"/>
            <a:ext cx="1250338" cy="418996"/>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a:ea typeface="Calibri" panose="020F0502020204030204" pitchFamily="34" charset="0"/>
                <a:cs typeface="Mangal" panose="00000400000000000000" pitchFamily="2"/>
              </a:rPr>
              <a:t>Process character through reflector</a:t>
            </a:r>
            <a:endParaRPr lang="en-US" sz="800" dirty="0">
              <a:effectLst/>
              <a:ea typeface="Calibri" panose="020F0502020204030204" pitchFamily="34" charset="0"/>
              <a:cs typeface="Mangal" panose="00000400000000000000" pitchFamily="2"/>
            </a:endParaRPr>
          </a:p>
        </p:txBody>
      </p:sp>
      <p:sp>
        <p:nvSpPr>
          <p:cNvPr id="61" name="Rectangle 60">
            <a:extLst>
              <a:ext uri="{FF2B5EF4-FFF2-40B4-BE49-F238E27FC236}">
                <a16:creationId xmlns:a16="http://schemas.microsoft.com/office/drawing/2014/main" id="{544A66C1-4311-467E-B862-A5F742A18498}"/>
              </a:ext>
            </a:extLst>
          </p:cNvPr>
          <p:cNvSpPr/>
          <p:nvPr/>
        </p:nvSpPr>
        <p:spPr>
          <a:xfrm>
            <a:off x="7398043" y="2209550"/>
            <a:ext cx="1254421" cy="375888"/>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L(|)</a:t>
            </a:r>
            <a:endParaRPr lang="en-US" sz="800" dirty="0">
              <a:effectLst/>
              <a:ea typeface="Calibri" panose="020F0502020204030204" pitchFamily="34" charset="0"/>
              <a:cs typeface="Mangal" panose="00000400000000000000" pitchFamily="2"/>
            </a:endParaRPr>
          </a:p>
        </p:txBody>
      </p:sp>
      <p:sp>
        <p:nvSpPr>
          <p:cNvPr id="62" name="Rectangle 61">
            <a:extLst>
              <a:ext uri="{FF2B5EF4-FFF2-40B4-BE49-F238E27FC236}">
                <a16:creationId xmlns:a16="http://schemas.microsoft.com/office/drawing/2014/main" id="{5FF725C7-702E-43C6-A868-D5296034F400}"/>
              </a:ext>
            </a:extLst>
          </p:cNvPr>
          <p:cNvSpPr/>
          <p:nvPr/>
        </p:nvSpPr>
        <p:spPr>
          <a:xfrm>
            <a:off x="7407647" y="2916685"/>
            <a:ext cx="1235619" cy="375888"/>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M(|)</a:t>
            </a:r>
            <a:endParaRPr lang="en-US" sz="800" dirty="0">
              <a:effectLst/>
              <a:ea typeface="Calibri" panose="020F0502020204030204" pitchFamily="34" charset="0"/>
              <a:cs typeface="Mangal" panose="00000400000000000000" pitchFamily="2"/>
            </a:endParaRPr>
          </a:p>
        </p:txBody>
      </p:sp>
      <p:sp>
        <p:nvSpPr>
          <p:cNvPr id="63" name="Rectangle 62">
            <a:extLst>
              <a:ext uri="{FF2B5EF4-FFF2-40B4-BE49-F238E27FC236}">
                <a16:creationId xmlns:a16="http://schemas.microsoft.com/office/drawing/2014/main" id="{D0E21607-A7FE-4444-B6D0-EDF737B0ADF4}"/>
              </a:ext>
            </a:extLst>
          </p:cNvPr>
          <p:cNvSpPr/>
          <p:nvPr/>
        </p:nvSpPr>
        <p:spPr>
          <a:xfrm>
            <a:off x="7392928" y="3592747"/>
            <a:ext cx="1254421" cy="375887"/>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R(|)</a:t>
            </a:r>
            <a:endParaRPr lang="en-US" sz="800" dirty="0">
              <a:effectLst/>
              <a:ea typeface="Calibri" panose="020F0502020204030204" pitchFamily="34" charset="0"/>
              <a:cs typeface="Mangal" panose="00000400000000000000" pitchFamily="2"/>
            </a:endParaRPr>
          </a:p>
        </p:txBody>
      </p:sp>
      <p:sp>
        <p:nvSpPr>
          <p:cNvPr id="64" name="Rectangle 63">
            <a:extLst>
              <a:ext uri="{FF2B5EF4-FFF2-40B4-BE49-F238E27FC236}">
                <a16:creationId xmlns:a16="http://schemas.microsoft.com/office/drawing/2014/main" id="{B02EB377-8969-4D7F-89A1-EA2FC4EFB591}"/>
              </a:ext>
            </a:extLst>
          </p:cNvPr>
          <p:cNvSpPr/>
          <p:nvPr/>
        </p:nvSpPr>
        <p:spPr>
          <a:xfrm>
            <a:off x="7446010" y="4270888"/>
            <a:ext cx="1197255" cy="416000"/>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a:effectLst/>
                <a:ea typeface="Calibri" panose="020F0502020204030204" pitchFamily="34" charset="0"/>
                <a:cs typeface="Mangal" panose="00000400000000000000" pitchFamily="2"/>
              </a:rPr>
              <a:t>Return character to Enigma machine</a:t>
            </a:r>
          </a:p>
        </p:txBody>
      </p:sp>
      <p:cxnSp>
        <p:nvCxnSpPr>
          <p:cNvPr id="70" name="Straight Arrow Connector 69">
            <a:extLst>
              <a:ext uri="{FF2B5EF4-FFF2-40B4-BE49-F238E27FC236}">
                <a16:creationId xmlns:a16="http://schemas.microsoft.com/office/drawing/2014/main" id="{0A6B96C0-3437-4591-9F65-762021D03B22}"/>
              </a:ext>
            </a:extLst>
          </p:cNvPr>
          <p:cNvCxnSpPr>
            <a:cxnSpLocks/>
          </p:cNvCxnSpPr>
          <p:nvPr/>
        </p:nvCxnSpPr>
        <p:spPr>
          <a:xfrm>
            <a:off x="7972953" y="1873605"/>
            <a:ext cx="0" cy="31893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1" name="Straight Arrow Connector 70">
            <a:extLst>
              <a:ext uri="{FF2B5EF4-FFF2-40B4-BE49-F238E27FC236}">
                <a16:creationId xmlns:a16="http://schemas.microsoft.com/office/drawing/2014/main" id="{C9741C50-7C5C-4B56-BA64-B3E56D420531}"/>
              </a:ext>
            </a:extLst>
          </p:cNvPr>
          <p:cNvCxnSpPr>
            <a:cxnSpLocks/>
          </p:cNvCxnSpPr>
          <p:nvPr/>
        </p:nvCxnSpPr>
        <p:spPr>
          <a:xfrm>
            <a:off x="7972953" y="2597750"/>
            <a:ext cx="7279" cy="30662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75" name="object 3">
            <a:extLst>
              <a:ext uri="{FF2B5EF4-FFF2-40B4-BE49-F238E27FC236}">
                <a16:creationId xmlns:a16="http://schemas.microsoft.com/office/drawing/2014/main" id="{4EE828F7-8548-424A-916C-014805D7845F}"/>
              </a:ext>
            </a:extLst>
          </p:cNvPr>
          <p:cNvPicPr/>
          <p:nvPr/>
        </p:nvPicPr>
        <p:blipFill rotWithShape="1">
          <a:blip r:embed="rId3" cstate="print"/>
          <a:srcRect l="92219" t="3068" b="84038"/>
          <a:stretch/>
        </p:blipFill>
        <p:spPr bwMode="auto">
          <a:xfrm>
            <a:off x="7726870" y="369826"/>
            <a:ext cx="773430" cy="666750"/>
          </a:xfrm>
          <a:prstGeom prst="rect">
            <a:avLst/>
          </a:prstGeom>
          <a:ln>
            <a:noFill/>
          </a:ln>
          <a:extLst>
            <a:ext uri="{53640926-AAD7-44D8-BBD7-CCE9431645EC}">
              <a14:shadowObscured xmlns:a14="http://schemas.microsoft.com/office/drawing/2010/main"/>
            </a:ext>
          </a:extLst>
        </p:spPr>
      </p:pic>
      <p:sp>
        <p:nvSpPr>
          <p:cNvPr id="76" name="Google Shape;163;p38">
            <a:extLst>
              <a:ext uri="{FF2B5EF4-FFF2-40B4-BE49-F238E27FC236}">
                <a16:creationId xmlns:a16="http://schemas.microsoft.com/office/drawing/2014/main" id="{BB7D028A-C0A6-46C7-9A05-FE45E8B37985}"/>
              </a:ext>
            </a:extLst>
          </p:cNvPr>
          <p:cNvSpPr txBox="1">
            <a:spLocks/>
          </p:cNvSpPr>
          <p:nvPr/>
        </p:nvSpPr>
        <p:spPr>
          <a:xfrm>
            <a:off x="4175381" y="309170"/>
            <a:ext cx="2875096" cy="38213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i="1" dirty="0">
                <a:solidFill>
                  <a:schemeClr val="tx1"/>
                </a:solidFill>
                <a:latin typeface="Constantia" panose="02030602050306030303" pitchFamily="18" charset="0"/>
                <a:cs typeface="Times New Roman" panose="02020603050405020304" pitchFamily="18" charset="0"/>
              </a:rPr>
              <a:t>Encryption/decryption Process</a:t>
            </a:r>
          </a:p>
        </p:txBody>
      </p:sp>
      <p:sp>
        <p:nvSpPr>
          <p:cNvPr id="28" name="Rectangle 27">
            <a:extLst>
              <a:ext uri="{FF2B5EF4-FFF2-40B4-BE49-F238E27FC236}">
                <a16:creationId xmlns:a16="http://schemas.microsoft.com/office/drawing/2014/main" id="{9A8394E1-A53D-421D-8AC7-45210104B4C9}"/>
              </a:ext>
            </a:extLst>
          </p:cNvPr>
          <p:cNvSpPr/>
          <p:nvPr/>
        </p:nvSpPr>
        <p:spPr>
          <a:xfrm>
            <a:off x="1665491" y="935831"/>
            <a:ext cx="1195034" cy="42660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800" dirty="0"/>
              <a:t>Update </a:t>
            </a:r>
            <a:r>
              <a:rPr lang="en-US" sz="800" dirty="0" err="1"/>
              <a:t>EnigmaUI</a:t>
            </a:r>
            <a:r>
              <a:rPr lang="en-US" sz="800" dirty="0"/>
              <a:t> rotor R</a:t>
            </a:r>
          </a:p>
        </p:txBody>
      </p:sp>
      <p:sp>
        <p:nvSpPr>
          <p:cNvPr id="29" name="Rectangle 28">
            <a:extLst>
              <a:ext uri="{FF2B5EF4-FFF2-40B4-BE49-F238E27FC236}">
                <a16:creationId xmlns:a16="http://schemas.microsoft.com/office/drawing/2014/main" id="{619C95A8-EB35-45A1-B75F-4BABE7E9B2AF}"/>
              </a:ext>
            </a:extLst>
          </p:cNvPr>
          <p:cNvSpPr/>
          <p:nvPr/>
        </p:nvSpPr>
        <p:spPr>
          <a:xfrm>
            <a:off x="3471256" y="1693923"/>
            <a:ext cx="1339533" cy="418390"/>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a:ea typeface="Calibri" panose="020F0502020204030204" pitchFamily="34" charset="0"/>
                <a:cs typeface="Mangal" panose="00000400000000000000" pitchFamily="2"/>
              </a:rPr>
              <a:t>Check for stepping </a:t>
            </a:r>
            <a:r>
              <a:rPr lang="en-US" sz="800" dirty="0" err="1">
                <a:ea typeface="Calibri" panose="020F0502020204030204" pitchFamily="34" charset="0"/>
                <a:cs typeface="Mangal" panose="00000400000000000000" pitchFamily="2"/>
              </a:rPr>
              <a:t>adjacment</a:t>
            </a:r>
            <a:endParaRPr lang="en-US" sz="800" dirty="0">
              <a:effectLst/>
              <a:ea typeface="Calibri" panose="020F0502020204030204" pitchFamily="34" charset="0"/>
              <a:cs typeface="Mangal" panose="00000400000000000000" pitchFamily="2"/>
            </a:endParaRPr>
          </a:p>
        </p:txBody>
      </p:sp>
      <p:sp>
        <p:nvSpPr>
          <p:cNvPr id="30" name="Rectangle 29">
            <a:extLst>
              <a:ext uri="{FF2B5EF4-FFF2-40B4-BE49-F238E27FC236}">
                <a16:creationId xmlns:a16="http://schemas.microsoft.com/office/drawing/2014/main" id="{8E57C733-B56F-46A0-A4DF-B362C2561D0F}"/>
              </a:ext>
            </a:extLst>
          </p:cNvPr>
          <p:cNvSpPr/>
          <p:nvPr/>
        </p:nvSpPr>
        <p:spPr>
          <a:xfrm>
            <a:off x="3452899" y="951921"/>
            <a:ext cx="1357891" cy="426602"/>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a:ea typeface="Calibri" panose="020F0502020204030204" pitchFamily="34" charset="0"/>
                <a:cs typeface="Mangal" panose="00000400000000000000" pitchFamily="2"/>
              </a:rPr>
              <a:t>Advance rotor R one position</a:t>
            </a:r>
            <a:endParaRPr lang="en-US" sz="800" dirty="0">
              <a:effectLst/>
              <a:ea typeface="Calibri" panose="020F0502020204030204" pitchFamily="34" charset="0"/>
              <a:cs typeface="Mangal" panose="00000400000000000000" pitchFamily="2"/>
            </a:endParaRPr>
          </a:p>
        </p:txBody>
      </p:sp>
      <p:sp>
        <p:nvSpPr>
          <p:cNvPr id="31" name="Rectangle 30">
            <a:extLst>
              <a:ext uri="{FF2B5EF4-FFF2-40B4-BE49-F238E27FC236}">
                <a16:creationId xmlns:a16="http://schemas.microsoft.com/office/drawing/2014/main" id="{811EB0D7-F660-49C2-85AE-8BE7CDDE7A78}"/>
              </a:ext>
            </a:extLst>
          </p:cNvPr>
          <p:cNvSpPr/>
          <p:nvPr/>
        </p:nvSpPr>
        <p:spPr>
          <a:xfrm>
            <a:off x="3471257" y="2388716"/>
            <a:ext cx="1373899" cy="418389"/>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R</a:t>
            </a:r>
            <a:endParaRPr lang="en-US" sz="800" dirty="0">
              <a:effectLst/>
              <a:ea typeface="Calibri" panose="020F0502020204030204" pitchFamily="34" charset="0"/>
              <a:cs typeface="Mangal" panose="00000400000000000000" pitchFamily="2"/>
            </a:endParaRPr>
          </a:p>
        </p:txBody>
      </p:sp>
      <p:sp>
        <p:nvSpPr>
          <p:cNvPr id="32" name="Rectangle 31">
            <a:extLst>
              <a:ext uri="{FF2B5EF4-FFF2-40B4-BE49-F238E27FC236}">
                <a16:creationId xmlns:a16="http://schemas.microsoft.com/office/drawing/2014/main" id="{93995F22-E787-45F0-8D71-6E68748D6FA8}"/>
              </a:ext>
            </a:extLst>
          </p:cNvPr>
          <p:cNvSpPr/>
          <p:nvPr/>
        </p:nvSpPr>
        <p:spPr>
          <a:xfrm>
            <a:off x="3505623" y="3120945"/>
            <a:ext cx="1348724" cy="416069"/>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M</a:t>
            </a:r>
            <a:endParaRPr lang="en-US" sz="800" dirty="0">
              <a:effectLst/>
              <a:ea typeface="Calibri" panose="020F0502020204030204" pitchFamily="34" charset="0"/>
              <a:cs typeface="Mangal" panose="00000400000000000000" pitchFamily="2"/>
            </a:endParaRPr>
          </a:p>
        </p:txBody>
      </p:sp>
      <p:sp>
        <p:nvSpPr>
          <p:cNvPr id="33" name="Rectangle 32">
            <a:extLst>
              <a:ext uri="{FF2B5EF4-FFF2-40B4-BE49-F238E27FC236}">
                <a16:creationId xmlns:a16="http://schemas.microsoft.com/office/drawing/2014/main" id="{5533B281-BCF6-4FEC-B56A-28CF2E5D675C}"/>
              </a:ext>
            </a:extLst>
          </p:cNvPr>
          <p:cNvSpPr/>
          <p:nvPr/>
        </p:nvSpPr>
        <p:spPr>
          <a:xfrm>
            <a:off x="3496431" y="3832092"/>
            <a:ext cx="1357901" cy="413804"/>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800" dirty="0" err="1">
                <a:ea typeface="Calibri" panose="020F0502020204030204" pitchFamily="34" charset="0"/>
                <a:cs typeface="Mangal" panose="00000400000000000000" pitchFamily="2"/>
              </a:rPr>
              <a:t>Proceess</a:t>
            </a:r>
            <a:r>
              <a:rPr lang="en-US" sz="800" dirty="0">
                <a:ea typeface="Calibri" panose="020F0502020204030204" pitchFamily="34" charset="0"/>
                <a:cs typeface="Mangal" panose="00000400000000000000" pitchFamily="2"/>
              </a:rPr>
              <a:t> character through rotor L</a:t>
            </a:r>
            <a:endParaRPr lang="en-US" sz="800" dirty="0">
              <a:effectLst/>
              <a:ea typeface="Calibri" panose="020F0502020204030204" pitchFamily="34" charset="0"/>
              <a:cs typeface="Mangal" panose="00000400000000000000" pitchFamily="2"/>
            </a:endParaRPr>
          </a:p>
        </p:txBody>
      </p:sp>
      <p:cxnSp>
        <p:nvCxnSpPr>
          <p:cNvPr id="34" name="Straight Arrow Connector 33">
            <a:extLst>
              <a:ext uri="{FF2B5EF4-FFF2-40B4-BE49-F238E27FC236}">
                <a16:creationId xmlns:a16="http://schemas.microsoft.com/office/drawing/2014/main" id="{50E9DB90-EF2F-4D70-AD10-EFA5551928D8}"/>
              </a:ext>
            </a:extLst>
          </p:cNvPr>
          <p:cNvCxnSpPr>
            <a:cxnSpLocks/>
          </p:cNvCxnSpPr>
          <p:nvPr/>
        </p:nvCxnSpPr>
        <p:spPr>
          <a:xfrm flipH="1">
            <a:off x="4127407" y="1370311"/>
            <a:ext cx="5194" cy="32361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5" name="Straight Arrow Connector 34">
            <a:extLst>
              <a:ext uri="{FF2B5EF4-FFF2-40B4-BE49-F238E27FC236}">
                <a16:creationId xmlns:a16="http://schemas.microsoft.com/office/drawing/2014/main" id="{17E2F82C-6D4B-419D-AE69-9F5154A56816}"/>
              </a:ext>
            </a:extLst>
          </p:cNvPr>
          <p:cNvCxnSpPr>
            <a:cxnSpLocks/>
            <a:stCxn id="29" idx="2"/>
          </p:cNvCxnSpPr>
          <p:nvPr/>
        </p:nvCxnSpPr>
        <p:spPr>
          <a:xfrm flipH="1">
            <a:off x="4132601" y="2112313"/>
            <a:ext cx="8422" cy="27640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7" name="Straight Arrow Connector 36">
            <a:extLst>
              <a:ext uri="{FF2B5EF4-FFF2-40B4-BE49-F238E27FC236}">
                <a16:creationId xmlns:a16="http://schemas.microsoft.com/office/drawing/2014/main" id="{127C18E2-2F5B-45D4-BD43-46E02C8F4A1A}"/>
              </a:ext>
            </a:extLst>
          </p:cNvPr>
          <p:cNvCxnSpPr>
            <a:cxnSpLocks/>
          </p:cNvCxnSpPr>
          <p:nvPr/>
        </p:nvCxnSpPr>
        <p:spPr>
          <a:xfrm>
            <a:off x="4141023" y="3512801"/>
            <a:ext cx="0" cy="34123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8" name="Straight Arrow Connector 37">
            <a:extLst>
              <a:ext uri="{FF2B5EF4-FFF2-40B4-BE49-F238E27FC236}">
                <a16:creationId xmlns:a16="http://schemas.microsoft.com/office/drawing/2014/main" id="{CEFD330A-48B7-4220-A2A9-374D71EB9F01}"/>
              </a:ext>
            </a:extLst>
          </p:cNvPr>
          <p:cNvCxnSpPr>
            <a:cxnSpLocks/>
            <a:stCxn id="30" idx="1"/>
            <a:endCxn id="28" idx="3"/>
          </p:cNvCxnSpPr>
          <p:nvPr/>
        </p:nvCxnSpPr>
        <p:spPr>
          <a:xfrm flipH="1" flipV="1">
            <a:off x="2860525" y="1149132"/>
            <a:ext cx="592374" cy="1609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 name="Connector: Elbow 8">
            <a:extLst>
              <a:ext uri="{FF2B5EF4-FFF2-40B4-BE49-F238E27FC236}">
                <a16:creationId xmlns:a16="http://schemas.microsoft.com/office/drawing/2014/main" id="{6418DEA4-D87B-486C-823B-DA1E6FBEB3ED}"/>
              </a:ext>
            </a:extLst>
          </p:cNvPr>
          <p:cNvCxnSpPr>
            <a:cxnSpLocks/>
            <a:stCxn id="84" idx="0"/>
            <a:endCxn id="58" idx="1"/>
          </p:cNvCxnSpPr>
          <p:nvPr/>
        </p:nvCxnSpPr>
        <p:spPr>
          <a:xfrm rot="5400000" flipH="1" flipV="1">
            <a:off x="6343115" y="1434251"/>
            <a:ext cx="819957" cy="1279670"/>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77" name="Straight Arrow Connector 76">
            <a:extLst>
              <a:ext uri="{FF2B5EF4-FFF2-40B4-BE49-F238E27FC236}">
                <a16:creationId xmlns:a16="http://schemas.microsoft.com/office/drawing/2014/main" id="{487AF3FC-41AD-43A9-A10B-79BD6AA9E62A}"/>
              </a:ext>
            </a:extLst>
          </p:cNvPr>
          <p:cNvCxnSpPr>
            <a:cxnSpLocks/>
          </p:cNvCxnSpPr>
          <p:nvPr/>
        </p:nvCxnSpPr>
        <p:spPr>
          <a:xfrm>
            <a:off x="7976592" y="3297660"/>
            <a:ext cx="7279" cy="29508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9" name="Straight Arrow Connector 78">
            <a:extLst>
              <a:ext uri="{FF2B5EF4-FFF2-40B4-BE49-F238E27FC236}">
                <a16:creationId xmlns:a16="http://schemas.microsoft.com/office/drawing/2014/main" id="{A557A6B7-910D-4E7B-81C2-9FA34C7B278B}"/>
              </a:ext>
            </a:extLst>
          </p:cNvPr>
          <p:cNvCxnSpPr>
            <a:cxnSpLocks/>
          </p:cNvCxnSpPr>
          <p:nvPr/>
        </p:nvCxnSpPr>
        <p:spPr>
          <a:xfrm>
            <a:off x="8004852" y="3968634"/>
            <a:ext cx="0" cy="30225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4" name="Diamond 83">
            <a:extLst>
              <a:ext uri="{FF2B5EF4-FFF2-40B4-BE49-F238E27FC236}">
                <a16:creationId xmlns:a16="http://schemas.microsoft.com/office/drawing/2014/main" id="{31872F4D-E80B-489F-BCD6-E92C44390DFC}"/>
              </a:ext>
            </a:extLst>
          </p:cNvPr>
          <p:cNvSpPr/>
          <p:nvPr/>
        </p:nvSpPr>
        <p:spPr>
          <a:xfrm>
            <a:off x="5296013" y="2484064"/>
            <a:ext cx="1634490" cy="547856"/>
          </a:xfrm>
          <a:prstGeom prst="diamond">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000" dirty="0">
                <a:effectLst/>
                <a:ea typeface="Calibri" panose="020F0502020204030204" pitchFamily="34" charset="0"/>
                <a:cs typeface="Mangal" panose="00000400000000000000" pitchFamily="2"/>
              </a:rPr>
              <a:t>Processing</a:t>
            </a:r>
          </a:p>
        </p:txBody>
      </p:sp>
      <p:cxnSp>
        <p:nvCxnSpPr>
          <p:cNvPr id="93" name="Straight Arrow Connector 92">
            <a:extLst>
              <a:ext uri="{FF2B5EF4-FFF2-40B4-BE49-F238E27FC236}">
                <a16:creationId xmlns:a16="http://schemas.microsoft.com/office/drawing/2014/main" id="{C7068EEC-7A8A-484F-A206-C81CF349E128}"/>
              </a:ext>
            </a:extLst>
          </p:cNvPr>
          <p:cNvCxnSpPr>
            <a:cxnSpLocks/>
          </p:cNvCxnSpPr>
          <p:nvPr/>
        </p:nvCxnSpPr>
        <p:spPr>
          <a:xfrm>
            <a:off x="4127436" y="2807105"/>
            <a:ext cx="0" cy="34123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6" name="Connector: Elbow 105">
            <a:extLst>
              <a:ext uri="{FF2B5EF4-FFF2-40B4-BE49-F238E27FC236}">
                <a16:creationId xmlns:a16="http://schemas.microsoft.com/office/drawing/2014/main" id="{67FB1091-21E5-4975-B950-CEED18476810}"/>
              </a:ext>
            </a:extLst>
          </p:cNvPr>
          <p:cNvCxnSpPr>
            <a:cxnSpLocks/>
            <a:stCxn id="33" idx="3"/>
            <a:endCxn id="84" idx="2"/>
          </p:cNvCxnSpPr>
          <p:nvPr/>
        </p:nvCxnSpPr>
        <p:spPr>
          <a:xfrm flipV="1">
            <a:off x="4854332" y="3031920"/>
            <a:ext cx="1258926" cy="1007074"/>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4627177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AEBF4"/>
        </a:solidFill>
        <a:effectLst/>
      </p:bgPr>
    </p:bg>
    <p:spTree>
      <p:nvGrpSpPr>
        <p:cNvPr id="1" name="Shape 624"/>
        <p:cNvGrpSpPr/>
        <p:nvPr/>
      </p:nvGrpSpPr>
      <p:grpSpPr>
        <a:xfrm>
          <a:off x="0" y="0"/>
          <a:ext cx="0" cy="0"/>
          <a:chOff x="0" y="0"/>
          <a:chExt cx="0" cy="0"/>
        </a:xfrm>
      </p:grpSpPr>
      <p:sp>
        <p:nvSpPr>
          <p:cNvPr id="625" name="Google Shape;625;p43"/>
          <p:cNvSpPr txBox="1">
            <a:spLocks noGrp="1"/>
          </p:cNvSpPr>
          <p:nvPr>
            <p:ph type="title" idx="4294967295"/>
          </p:nvPr>
        </p:nvSpPr>
        <p:spPr>
          <a:xfrm>
            <a:off x="457200" y="302168"/>
            <a:ext cx="5429250" cy="49261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2400" b="1" dirty="0">
                <a:solidFill>
                  <a:srgbClr val="7030A0"/>
                </a:solidFill>
                <a:latin typeface="Times New Roman" panose="02020603050405020304" pitchFamily="18" charset="0"/>
                <a:cs typeface="Times New Roman" panose="02020603050405020304" pitchFamily="18" charset="0"/>
              </a:rPr>
              <a:t>Organization Module &amp; Explanation</a:t>
            </a:r>
            <a:endParaRPr sz="2400" b="1" dirty="0">
              <a:solidFill>
                <a:srgbClr val="7030A0"/>
              </a:solidFill>
              <a:latin typeface="Times New Roman" panose="02020603050405020304" pitchFamily="18" charset="0"/>
              <a:cs typeface="Times New Roman" panose="02020603050405020304" pitchFamily="18" charset="0"/>
            </a:endParaRPr>
          </a:p>
        </p:txBody>
      </p:sp>
      <p:sp>
        <p:nvSpPr>
          <p:cNvPr id="626" name="Google Shape;626;p43"/>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47" name="Google Shape;240;p46">
            <a:extLst>
              <a:ext uri="{FF2B5EF4-FFF2-40B4-BE49-F238E27FC236}">
                <a16:creationId xmlns:a16="http://schemas.microsoft.com/office/drawing/2014/main" id="{9FFA0175-2A89-4234-B5D8-04B5C68BBCF1}"/>
              </a:ext>
            </a:extLst>
          </p:cNvPr>
          <p:cNvSpPr txBox="1">
            <a:spLocks/>
          </p:cNvSpPr>
          <p:nvPr/>
        </p:nvSpPr>
        <p:spPr>
          <a:xfrm>
            <a:off x="0" y="794782"/>
            <a:ext cx="8612652" cy="11366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lt1"/>
              </a:buClr>
              <a:buSzPts val="2100"/>
              <a:buFont typeface="Montserrat"/>
              <a:buNone/>
              <a:defRPr sz="2100" b="0" i="0" u="none" strike="noStrike" cap="none">
                <a:solidFill>
                  <a:schemeClr val="lt1"/>
                </a:solidFill>
                <a:latin typeface="Montserrat"/>
                <a:ea typeface="Montserrat"/>
                <a:cs typeface="Montserrat"/>
                <a:sym typeface="Montserrat"/>
              </a:defRPr>
            </a:lvl9pPr>
          </a:lstStyle>
          <a:p>
            <a:pPr algn="just"/>
            <a:r>
              <a:rPr lang="en-US" sz="1600" b="0" i="0" dirty="0">
                <a:solidFill>
                  <a:schemeClr val="tx1"/>
                </a:solidFill>
                <a:effectLst/>
                <a:latin typeface="Times New Roman" panose="02020603050405020304" pitchFamily="18" charset="0"/>
                <a:cs typeface="Times New Roman" panose="02020603050405020304" pitchFamily="18" charset="0"/>
              </a:rPr>
              <a:t>       </a:t>
            </a:r>
            <a:r>
              <a:rPr lang="en-US" sz="1500" b="0" i="0" dirty="0">
                <a:solidFill>
                  <a:schemeClr val="tx1"/>
                </a:solidFill>
                <a:effectLst/>
                <a:latin typeface="Times New Roman" panose="02020603050405020304" pitchFamily="18" charset="0"/>
                <a:cs typeface="Times New Roman" panose="02020603050405020304" pitchFamily="18" charset="0"/>
              </a:rPr>
              <a:t>A German Enigma operator would be given a plaintext message to encrypt. After setting up his machine, he would type the message on the Enigma keyboard. For each letter pressed, one lamp lit indicating a different letter according to a pseudo-random substitution determined by the electrical pathways inside the machine</a:t>
            </a:r>
            <a:r>
              <a:rPr lang="en-US" sz="1500" dirty="0">
                <a:solidFill>
                  <a:schemeClr val="tx1"/>
                </a:solidFill>
                <a:latin typeface="Times New Roman" panose="02020603050405020304" pitchFamily="18" charset="0"/>
                <a:cs typeface="Times New Roman" panose="02020603050405020304" pitchFamily="18" charset="0"/>
              </a:rPr>
              <a:t>.</a:t>
            </a:r>
          </a:p>
          <a:p>
            <a:pPr algn="just"/>
            <a:endParaRPr lang="en-US" sz="1500" dirty="0">
              <a:solidFill>
                <a:schemeClr val="tx1"/>
              </a:solidFill>
              <a:latin typeface="Times New Roman" panose="02020603050405020304" pitchFamily="18" charset="0"/>
              <a:cs typeface="Times New Roman" panose="02020603050405020304" pitchFamily="18" charset="0"/>
            </a:endParaRPr>
          </a:p>
          <a:p>
            <a:pPr algn="l"/>
            <a:endParaRPr lang="en-IN" sz="2000" b="1" dirty="0">
              <a:solidFill>
                <a:schemeClr val="tx1"/>
              </a:solidFill>
              <a:latin typeface="Maiandra GD" panose="020E0502030308020204" pitchFamily="34" charset="0"/>
              <a:cs typeface="Mongolian Baiti" panose="03000500000000000000" pitchFamily="66" charset="0"/>
            </a:endParaRPr>
          </a:p>
        </p:txBody>
      </p:sp>
      <p:sp>
        <p:nvSpPr>
          <p:cNvPr id="48" name="Google Shape;245;p14">
            <a:extLst>
              <a:ext uri="{FF2B5EF4-FFF2-40B4-BE49-F238E27FC236}">
                <a16:creationId xmlns:a16="http://schemas.microsoft.com/office/drawing/2014/main" id="{7880DF28-95FC-46FE-8EB2-9105DBD9D9DB}"/>
              </a:ext>
            </a:extLst>
          </p:cNvPr>
          <p:cNvSpPr txBox="1">
            <a:spLocks/>
          </p:cNvSpPr>
          <p:nvPr/>
        </p:nvSpPr>
        <p:spPr>
          <a:xfrm>
            <a:off x="531348" y="1708182"/>
            <a:ext cx="8205458" cy="302812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3200" b="1" dirty="0">
              <a:solidFill>
                <a:schemeClr val="tx1"/>
              </a:solidFill>
              <a:latin typeface="Times New Roman" panose="02020603050405020304" pitchFamily="18" charset="0"/>
              <a:cs typeface="Times New Roman" panose="02020603050405020304" pitchFamily="18" charset="0"/>
            </a:endParaRPr>
          </a:p>
          <a:p>
            <a:r>
              <a:rPr lang="en-US" sz="3200" b="1" dirty="0">
                <a:solidFill>
                  <a:schemeClr val="tx1"/>
                </a:solidFill>
                <a:latin typeface="Times New Roman" panose="02020603050405020304" pitchFamily="18" charset="0"/>
                <a:cs typeface="Times New Roman" panose="02020603050405020304" pitchFamily="18" charset="0"/>
              </a:rPr>
              <a:t> </a:t>
            </a:r>
          </a:p>
        </p:txBody>
      </p:sp>
      <p:sp>
        <p:nvSpPr>
          <p:cNvPr id="49" name="Google Shape;245;p14">
            <a:extLst>
              <a:ext uri="{FF2B5EF4-FFF2-40B4-BE49-F238E27FC236}">
                <a16:creationId xmlns:a16="http://schemas.microsoft.com/office/drawing/2014/main" id="{4CFFAB7C-5026-44F5-A1A7-D696242F93F7}"/>
              </a:ext>
            </a:extLst>
          </p:cNvPr>
          <p:cNvSpPr txBox="1">
            <a:spLocks/>
          </p:cNvSpPr>
          <p:nvPr/>
        </p:nvSpPr>
        <p:spPr>
          <a:xfrm>
            <a:off x="875970" y="1924300"/>
            <a:ext cx="7736682" cy="308564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latin typeface="Times New Roman" panose="02020603050405020304" pitchFamily="18" charset="0"/>
                <a:cs typeface="Times New Roman" panose="02020603050405020304" pitchFamily="18" charset="0"/>
              </a:rPr>
              <a:t>We divided our system different modules –</a:t>
            </a:r>
          </a:p>
          <a:p>
            <a:pPr algn="just"/>
            <a:endParaRPr lang="en-US" dirty="0">
              <a:latin typeface="Times New Roman" panose="02020603050405020304" pitchFamily="18" charset="0"/>
              <a:cs typeface="Times New Roman" panose="02020603050405020304" pitchFamily="18" charset="0"/>
            </a:endParaRPr>
          </a:p>
          <a:p>
            <a:pPr algn="just"/>
            <a:r>
              <a:rPr lang="en-US" b="1" i="0" dirty="0">
                <a:solidFill>
                  <a:srgbClr val="000000"/>
                </a:solidFill>
                <a:effectLst/>
                <a:latin typeface="Times New Roman" panose="02020603050405020304" pitchFamily="18" charset="0"/>
                <a:cs typeface="Times New Roman" panose="02020603050405020304" pitchFamily="18" charset="0"/>
              </a:rPr>
              <a:t>Electrical pathway-  </a:t>
            </a:r>
            <a:r>
              <a:rPr lang="en-US" sz="1300" b="0" i="0" dirty="0">
                <a:solidFill>
                  <a:srgbClr val="202122"/>
                </a:solidFill>
                <a:effectLst/>
                <a:latin typeface="Times New Roman" panose="02020603050405020304" pitchFamily="18" charset="0"/>
                <a:cs typeface="Times New Roman" panose="02020603050405020304" pitchFamily="18" charset="0"/>
              </a:rPr>
              <a:t>An electrical pathway is a route for current to travel. By manipulating this phenomenon the Enigma machine was able to scramble </a:t>
            </a:r>
            <a:r>
              <a:rPr lang="en-US" sz="1300" b="0" i="0" dirty="0" err="1">
                <a:solidFill>
                  <a:srgbClr val="202122"/>
                </a:solidFill>
                <a:effectLst/>
                <a:latin typeface="Times New Roman" panose="02020603050405020304" pitchFamily="18" charset="0"/>
                <a:cs typeface="Times New Roman" panose="02020603050405020304" pitchFamily="18" charset="0"/>
              </a:rPr>
              <a:t>messages.The</a:t>
            </a:r>
            <a:r>
              <a:rPr lang="en-US" sz="1300" b="0" i="0" dirty="0">
                <a:solidFill>
                  <a:srgbClr val="202122"/>
                </a:solidFill>
                <a:effectLst/>
                <a:latin typeface="Times New Roman" panose="02020603050405020304" pitchFamily="18" charset="0"/>
                <a:cs typeface="Times New Roman" panose="02020603050405020304" pitchFamily="18" charset="0"/>
              </a:rPr>
              <a:t> mechanical parts act by forming a varying </a:t>
            </a:r>
            <a:r>
              <a:rPr lang="en-US" sz="1300" b="0" i="0" strike="noStrike" dirty="0">
                <a:solidFill>
                  <a:schemeClr val="tx1"/>
                </a:solidFill>
                <a:effectLst/>
                <a:latin typeface="Times New Roman" panose="02020603050405020304" pitchFamily="18" charset="0"/>
                <a:cs typeface="Times New Roman" panose="02020603050405020304" pitchFamily="18" charset="0"/>
                <a:hlinkClick r:id="rId3" tooltip="Electrical network">
                  <a:extLst>
                    <a:ext uri="{A12FA001-AC4F-418D-AE19-62706E023703}">
                      <ahyp:hlinkClr xmlns:ahyp="http://schemas.microsoft.com/office/drawing/2018/hyperlinkcolor" val="tx"/>
                    </a:ext>
                  </a:extLst>
                </a:hlinkClick>
              </a:rPr>
              <a:t>electrical circuit</a:t>
            </a:r>
            <a:r>
              <a:rPr lang="en-US" sz="1300" b="0" i="0" dirty="0">
                <a:solidFill>
                  <a:schemeClr val="tx1"/>
                </a:solidFill>
                <a:effectLst/>
                <a:latin typeface="Times New Roman" panose="02020603050405020304" pitchFamily="18" charset="0"/>
                <a:cs typeface="Times New Roman" panose="02020603050405020304" pitchFamily="18" charset="0"/>
              </a:rPr>
              <a:t>.</a:t>
            </a:r>
          </a:p>
          <a:p>
            <a:pPr algn="just"/>
            <a:endParaRPr lang="en-US" sz="1300" dirty="0">
              <a:solidFill>
                <a:schemeClr val="tx1"/>
              </a:solidFill>
              <a:latin typeface="Times New Roman" panose="02020603050405020304" pitchFamily="18" charset="0"/>
              <a:cs typeface="Times New Roman" panose="02020603050405020304" pitchFamily="18" charset="0"/>
            </a:endParaRPr>
          </a:p>
          <a:p>
            <a:pPr algn="just"/>
            <a:r>
              <a:rPr lang="en-US" b="1" i="0" dirty="0">
                <a:solidFill>
                  <a:srgbClr val="000000"/>
                </a:solidFill>
                <a:effectLst/>
                <a:latin typeface="Times New Roman" panose="02020603050405020304" pitchFamily="18" charset="0"/>
                <a:cs typeface="Times New Roman" panose="02020603050405020304" pitchFamily="18" charset="0"/>
              </a:rPr>
              <a:t>Rotors-  </a:t>
            </a:r>
            <a:r>
              <a:rPr lang="en-US" sz="1300" b="0" i="0" dirty="0">
                <a:solidFill>
                  <a:srgbClr val="202122"/>
                </a:solidFill>
                <a:effectLst/>
                <a:latin typeface="Times New Roman" panose="02020603050405020304" pitchFamily="18" charset="0"/>
                <a:cs typeface="Times New Roman" panose="02020603050405020304" pitchFamily="18" charset="0"/>
              </a:rPr>
              <a:t>The rotors (alternatively </a:t>
            </a:r>
            <a:r>
              <a:rPr lang="en-US" sz="1300" b="0" dirty="0">
                <a:solidFill>
                  <a:srgbClr val="202122"/>
                </a:solidFill>
                <a:effectLst/>
                <a:latin typeface="Times New Roman" panose="02020603050405020304" pitchFamily="18" charset="0"/>
                <a:cs typeface="Times New Roman" panose="02020603050405020304" pitchFamily="18" charset="0"/>
              </a:rPr>
              <a:t>wheels or drums, </a:t>
            </a:r>
            <a:r>
              <a:rPr lang="en-US" sz="1300" b="0" dirty="0" err="1">
                <a:solidFill>
                  <a:srgbClr val="202122"/>
                </a:solidFill>
                <a:effectLst/>
                <a:latin typeface="Times New Roman" panose="02020603050405020304" pitchFamily="18" charset="0"/>
                <a:cs typeface="Times New Roman" panose="02020603050405020304" pitchFamily="18" charset="0"/>
              </a:rPr>
              <a:t>Walzen</a:t>
            </a:r>
            <a:r>
              <a:rPr lang="en-US" sz="1300" b="0" dirty="0">
                <a:solidFill>
                  <a:srgbClr val="202122"/>
                </a:solidFill>
                <a:effectLst/>
                <a:latin typeface="Times New Roman" panose="02020603050405020304" pitchFamily="18" charset="0"/>
                <a:cs typeface="Times New Roman" panose="02020603050405020304" pitchFamily="18" charset="0"/>
              </a:rPr>
              <a:t> </a:t>
            </a:r>
            <a:r>
              <a:rPr lang="en-US" sz="1300" b="0" i="0" dirty="0">
                <a:solidFill>
                  <a:srgbClr val="202122"/>
                </a:solidFill>
                <a:effectLst/>
                <a:latin typeface="Times New Roman" panose="02020603050405020304" pitchFamily="18" charset="0"/>
                <a:cs typeface="Times New Roman" panose="02020603050405020304" pitchFamily="18" charset="0"/>
              </a:rPr>
              <a:t>in German) form the heart of an Enigma machine. Each rotor is a disc approximately 10 cm (3.9 in) in diameter made from</a:t>
            </a:r>
            <a:r>
              <a:rPr lang="en-US" sz="1300" b="0" i="0" dirty="0">
                <a:solidFill>
                  <a:schemeClr val="tx1"/>
                </a:solidFill>
                <a:effectLst/>
                <a:latin typeface="Times New Roman" panose="02020603050405020304" pitchFamily="18" charset="0"/>
                <a:cs typeface="Times New Roman" panose="02020603050405020304" pitchFamily="18" charset="0"/>
              </a:rPr>
              <a:t> </a:t>
            </a:r>
            <a:r>
              <a:rPr lang="en-US" sz="1300" b="0" i="0" u="none" strike="noStrike" dirty="0">
                <a:solidFill>
                  <a:schemeClr val="tx1"/>
                </a:solidFill>
                <a:effectLst/>
                <a:latin typeface="Times New Roman" panose="02020603050405020304" pitchFamily="18" charset="0"/>
                <a:cs typeface="Times New Roman" panose="02020603050405020304" pitchFamily="18" charset="0"/>
                <a:hlinkClick r:id="rId4" tooltip="Ebonite">
                  <a:extLst>
                    <a:ext uri="{A12FA001-AC4F-418D-AE19-62706E023703}">
                      <ahyp:hlinkClr xmlns:ahyp="http://schemas.microsoft.com/office/drawing/2018/hyperlinkcolor" val="tx"/>
                    </a:ext>
                  </a:extLst>
                </a:hlinkClick>
              </a:rPr>
              <a:t>Ebonite</a:t>
            </a:r>
            <a:r>
              <a:rPr lang="en-US" sz="1300" b="0" i="0" dirty="0">
                <a:solidFill>
                  <a:schemeClr val="tx1"/>
                </a:solidFill>
                <a:effectLst/>
                <a:latin typeface="Times New Roman" panose="02020603050405020304" pitchFamily="18" charset="0"/>
                <a:cs typeface="Times New Roman" panose="02020603050405020304" pitchFamily="18" charset="0"/>
              </a:rPr>
              <a:t> or </a:t>
            </a:r>
            <a:r>
              <a:rPr lang="en-US" sz="1300" b="0" i="0" u="none" strike="noStrike" dirty="0">
                <a:solidFill>
                  <a:schemeClr val="tx1"/>
                </a:solidFill>
                <a:effectLst/>
                <a:latin typeface="Times New Roman" panose="02020603050405020304" pitchFamily="18" charset="0"/>
                <a:cs typeface="Times New Roman" panose="02020603050405020304" pitchFamily="18" charset="0"/>
                <a:hlinkClick r:id="rId5" tooltip="Bakelite">
                  <a:extLst>
                    <a:ext uri="{A12FA001-AC4F-418D-AE19-62706E023703}">
                      <ahyp:hlinkClr xmlns:ahyp="http://schemas.microsoft.com/office/drawing/2018/hyperlinkcolor" val="tx"/>
                    </a:ext>
                  </a:extLst>
                </a:hlinkClick>
              </a:rPr>
              <a:t>Bakelite</a:t>
            </a:r>
            <a:r>
              <a:rPr lang="en-US" sz="1300" b="0" i="0" dirty="0">
                <a:solidFill>
                  <a:schemeClr val="tx1"/>
                </a:solidFill>
                <a:effectLst/>
                <a:latin typeface="Times New Roman" panose="02020603050405020304" pitchFamily="18" charset="0"/>
                <a:cs typeface="Times New Roman" panose="02020603050405020304" pitchFamily="18" charset="0"/>
              </a:rPr>
              <a:t> </a:t>
            </a:r>
            <a:r>
              <a:rPr lang="en-US" sz="1300" b="0" i="0" dirty="0">
                <a:solidFill>
                  <a:srgbClr val="202122"/>
                </a:solidFill>
                <a:effectLst/>
                <a:latin typeface="Times New Roman" panose="02020603050405020304" pitchFamily="18" charset="0"/>
                <a:cs typeface="Times New Roman" panose="02020603050405020304" pitchFamily="18" charset="0"/>
              </a:rPr>
              <a:t>with 26</a:t>
            </a:r>
            <a:r>
              <a:rPr lang="en-US" sz="1300" b="0" i="0" dirty="0">
                <a:solidFill>
                  <a:schemeClr val="tx1"/>
                </a:solidFill>
                <a:effectLst/>
                <a:latin typeface="Times New Roman" panose="02020603050405020304" pitchFamily="18" charset="0"/>
                <a:cs typeface="Times New Roman" panose="02020603050405020304" pitchFamily="18" charset="0"/>
              </a:rPr>
              <a:t> </a:t>
            </a:r>
            <a:r>
              <a:rPr lang="en-US" sz="1300" b="0" i="0" u="none" strike="noStrike" dirty="0">
                <a:solidFill>
                  <a:schemeClr val="tx1"/>
                </a:solidFill>
                <a:effectLst/>
                <a:latin typeface="Times New Roman" panose="02020603050405020304" pitchFamily="18" charset="0"/>
                <a:cs typeface="Times New Roman" panose="02020603050405020304" pitchFamily="18" charset="0"/>
                <a:hlinkClick r:id="rId6" tooltip="Brass">
                  <a:extLst>
                    <a:ext uri="{A12FA001-AC4F-418D-AE19-62706E023703}">
                      <ahyp:hlinkClr xmlns:ahyp="http://schemas.microsoft.com/office/drawing/2018/hyperlinkcolor" val="tx"/>
                    </a:ext>
                  </a:extLst>
                </a:hlinkClick>
              </a:rPr>
              <a:t>brass</a:t>
            </a:r>
            <a:r>
              <a:rPr lang="en-US" sz="1300" b="0" i="0" dirty="0">
                <a:solidFill>
                  <a:srgbClr val="202122"/>
                </a:solidFill>
                <a:effectLst/>
                <a:latin typeface="Times New Roman" panose="02020603050405020304" pitchFamily="18" charset="0"/>
                <a:cs typeface="Times New Roman" panose="02020603050405020304" pitchFamily="18" charset="0"/>
              </a:rPr>
              <a:t>, spring-loaded,</a:t>
            </a:r>
            <a:r>
              <a:rPr lang="en-US" sz="1300" b="0" i="0" u="sng" dirty="0">
                <a:solidFill>
                  <a:schemeClr val="tx1"/>
                </a:solidFill>
                <a:effectLst/>
                <a:latin typeface="Times New Roman" panose="02020603050405020304" pitchFamily="18" charset="0"/>
                <a:cs typeface="Times New Roman" panose="02020603050405020304" pitchFamily="18" charset="0"/>
              </a:rPr>
              <a:t> </a:t>
            </a:r>
            <a:r>
              <a:rPr lang="en-US" sz="1300" b="0" i="0" u="sng" strike="noStrike" dirty="0">
                <a:solidFill>
                  <a:schemeClr val="tx1"/>
                </a:solidFill>
                <a:effectLst/>
                <a:latin typeface="Times New Roman" panose="02020603050405020304" pitchFamily="18" charset="0"/>
                <a:cs typeface="Times New Roman" panose="02020603050405020304" pitchFamily="18" charset="0"/>
                <a:hlinkClick r:id="rId7" tooltip="Electrical contact">
                  <a:extLst>
                    <a:ext uri="{A12FA001-AC4F-418D-AE19-62706E023703}">
                      <ahyp:hlinkClr xmlns:ahyp="http://schemas.microsoft.com/office/drawing/2018/hyperlinkcolor" val="tx"/>
                    </a:ext>
                  </a:extLst>
                </a:hlinkClick>
              </a:rPr>
              <a:t>electrical contact</a:t>
            </a:r>
            <a:r>
              <a:rPr lang="en-US" sz="1300" b="0" i="0" u="sng" dirty="0">
                <a:solidFill>
                  <a:schemeClr val="tx1"/>
                </a:solidFill>
                <a:effectLst/>
                <a:latin typeface="Times New Roman" panose="02020603050405020304" pitchFamily="18" charset="0"/>
                <a:cs typeface="Times New Roman" panose="02020603050405020304" pitchFamily="18" charset="0"/>
              </a:rPr>
              <a:t> </a:t>
            </a:r>
            <a:r>
              <a:rPr lang="en-US" sz="1300" b="0" i="0" dirty="0">
                <a:solidFill>
                  <a:srgbClr val="202122"/>
                </a:solidFill>
                <a:effectLst/>
                <a:latin typeface="Times New Roman" panose="02020603050405020304" pitchFamily="18" charset="0"/>
                <a:cs typeface="Times New Roman" panose="02020603050405020304" pitchFamily="18" charset="0"/>
              </a:rPr>
              <a:t>pins arranged in a circle on one face, with the other face housing 26 corresponding</a:t>
            </a:r>
            <a:r>
              <a:rPr lang="en-US" sz="1300" b="0" i="0" dirty="0">
                <a:solidFill>
                  <a:schemeClr val="tx1"/>
                </a:solidFill>
                <a:effectLst/>
                <a:latin typeface="Times New Roman" panose="02020603050405020304" pitchFamily="18" charset="0"/>
                <a:cs typeface="Times New Roman" panose="02020603050405020304" pitchFamily="18" charset="0"/>
              </a:rPr>
              <a:t> </a:t>
            </a:r>
            <a:r>
              <a:rPr lang="en-US" sz="1300" b="0" i="0" u="none" strike="noStrike" dirty="0">
                <a:solidFill>
                  <a:schemeClr val="tx1"/>
                </a:solidFill>
                <a:effectLst/>
                <a:latin typeface="Times New Roman" panose="02020603050405020304" pitchFamily="18" charset="0"/>
                <a:cs typeface="Times New Roman" panose="02020603050405020304" pitchFamily="18" charset="0"/>
                <a:hlinkClick r:id="rId8" tooltip="Electrical contacts">
                  <a:extLst>
                    <a:ext uri="{A12FA001-AC4F-418D-AE19-62706E023703}">
                      <ahyp:hlinkClr xmlns:ahyp="http://schemas.microsoft.com/office/drawing/2018/hyperlinkcolor" val="tx"/>
                    </a:ext>
                  </a:extLst>
                </a:hlinkClick>
              </a:rPr>
              <a:t>electrical contacts</a:t>
            </a:r>
            <a:r>
              <a:rPr lang="en-US" sz="1300" b="0" i="0" dirty="0">
                <a:solidFill>
                  <a:schemeClr val="tx1"/>
                </a:solidFill>
                <a:effectLst/>
                <a:latin typeface="Times New Roman" panose="02020603050405020304" pitchFamily="18" charset="0"/>
                <a:cs typeface="Times New Roman" panose="02020603050405020304" pitchFamily="18" charset="0"/>
              </a:rPr>
              <a:t> </a:t>
            </a:r>
            <a:r>
              <a:rPr lang="en-US" sz="1300" b="0" i="0" dirty="0">
                <a:solidFill>
                  <a:srgbClr val="202122"/>
                </a:solidFill>
                <a:effectLst/>
                <a:latin typeface="Times New Roman" panose="02020603050405020304" pitchFamily="18" charset="0"/>
                <a:cs typeface="Times New Roman" panose="02020603050405020304" pitchFamily="18" charset="0"/>
              </a:rPr>
              <a:t>in the form of circular plates.</a:t>
            </a:r>
          </a:p>
          <a:p>
            <a:pPr algn="just"/>
            <a:endParaRPr lang="en-US" sz="1300" dirty="0">
              <a:solidFill>
                <a:srgbClr val="202122"/>
              </a:solidFill>
              <a:latin typeface="Times New Roman" panose="02020603050405020304" pitchFamily="18" charset="0"/>
              <a:cs typeface="Times New Roman" panose="02020603050405020304" pitchFamily="18" charset="0"/>
            </a:endParaRPr>
          </a:p>
          <a:p>
            <a:pPr algn="just"/>
            <a:endParaRPr lang="en-US" sz="1300" b="1" i="0" dirty="0">
              <a:solidFill>
                <a:srgbClr val="000000"/>
              </a:solidFill>
              <a:effectLst/>
              <a:latin typeface="Times New Roman" panose="02020603050405020304" pitchFamily="18" charset="0"/>
              <a:cs typeface="Times New Roman" panose="02020603050405020304" pitchFamily="18" charset="0"/>
            </a:endParaRPr>
          </a:p>
          <a:p>
            <a:endParaRPr lang="en-US" sz="13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transition spd="slow">
    <p:comb/>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AEBF4"/>
        </a:solidFill>
        <a:effectLst/>
      </p:bgPr>
    </p:bg>
    <p:spTree>
      <p:nvGrpSpPr>
        <p:cNvPr id="1" name="Shape 624"/>
        <p:cNvGrpSpPr/>
        <p:nvPr/>
      </p:nvGrpSpPr>
      <p:grpSpPr>
        <a:xfrm>
          <a:off x="0" y="0"/>
          <a:ext cx="0" cy="0"/>
          <a:chOff x="0" y="0"/>
          <a:chExt cx="0" cy="0"/>
        </a:xfrm>
      </p:grpSpPr>
      <p:sp>
        <p:nvSpPr>
          <p:cNvPr id="626" name="Google Shape;626;p43"/>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48" name="Google Shape;245;p14">
            <a:extLst>
              <a:ext uri="{FF2B5EF4-FFF2-40B4-BE49-F238E27FC236}">
                <a16:creationId xmlns:a16="http://schemas.microsoft.com/office/drawing/2014/main" id="{7880DF28-95FC-46FE-8EB2-9105DBD9D9DB}"/>
              </a:ext>
            </a:extLst>
          </p:cNvPr>
          <p:cNvSpPr txBox="1">
            <a:spLocks/>
          </p:cNvSpPr>
          <p:nvPr/>
        </p:nvSpPr>
        <p:spPr>
          <a:xfrm>
            <a:off x="531348" y="1708182"/>
            <a:ext cx="8205458" cy="302812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3200" b="1" dirty="0">
              <a:solidFill>
                <a:schemeClr val="tx1"/>
              </a:solidFill>
              <a:latin typeface="Times New Roman" panose="02020603050405020304" pitchFamily="18" charset="0"/>
              <a:cs typeface="Times New Roman" panose="02020603050405020304" pitchFamily="18" charset="0"/>
            </a:endParaRPr>
          </a:p>
          <a:p>
            <a:r>
              <a:rPr lang="en-US" sz="3200" b="1" dirty="0">
                <a:solidFill>
                  <a:schemeClr val="tx1"/>
                </a:solidFill>
                <a:latin typeface="Times New Roman" panose="02020603050405020304" pitchFamily="18" charset="0"/>
                <a:cs typeface="Times New Roman" panose="02020603050405020304" pitchFamily="18" charset="0"/>
              </a:rPr>
              <a:t> </a:t>
            </a:r>
          </a:p>
        </p:txBody>
      </p:sp>
      <p:sp>
        <p:nvSpPr>
          <p:cNvPr id="49" name="Google Shape;245;p14">
            <a:extLst>
              <a:ext uri="{FF2B5EF4-FFF2-40B4-BE49-F238E27FC236}">
                <a16:creationId xmlns:a16="http://schemas.microsoft.com/office/drawing/2014/main" id="{4CFFAB7C-5026-44F5-A1A7-D696242F93F7}"/>
              </a:ext>
            </a:extLst>
          </p:cNvPr>
          <p:cNvSpPr txBox="1">
            <a:spLocks/>
          </p:cNvSpPr>
          <p:nvPr/>
        </p:nvSpPr>
        <p:spPr>
          <a:xfrm>
            <a:off x="457200" y="472311"/>
            <a:ext cx="8155452" cy="382108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300" b="1" i="0" dirty="0">
              <a:solidFill>
                <a:srgbClr val="000000"/>
              </a:solidFill>
              <a:effectLst/>
              <a:latin typeface="Arial" panose="020B0604020202020204" pitchFamily="34" charset="0"/>
            </a:endParaRPr>
          </a:p>
          <a:p>
            <a:endParaRPr lang="en-US" sz="1300" b="1" dirty="0">
              <a:solidFill>
                <a:schemeClr val="tx1"/>
              </a:solidFill>
              <a:latin typeface="Times New Roman" panose="02020603050405020304" pitchFamily="18" charset="0"/>
              <a:cs typeface="Times New Roman" panose="02020603050405020304" pitchFamily="18" charset="0"/>
            </a:endParaRPr>
          </a:p>
          <a:p>
            <a:endParaRPr lang="en-US" b="1" dirty="0">
              <a:solidFill>
                <a:schemeClr val="tx1"/>
              </a:solidFill>
              <a:latin typeface="Times New Roman" panose="02020603050405020304" pitchFamily="18" charset="0"/>
              <a:cs typeface="Times New Roman" panose="02020603050405020304" pitchFamily="18" charset="0"/>
            </a:endParaRPr>
          </a:p>
          <a:p>
            <a:r>
              <a:rPr lang="en-US" b="1" dirty="0">
                <a:solidFill>
                  <a:schemeClr val="tx1"/>
                </a:solidFill>
                <a:latin typeface="Times New Roman" panose="02020603050405020304" pitchFamily="18" charset="0"/>
                <a:cs typeface="Times New Roman" panose="02020603050405020304" pitchFamily="18" charset="0"/>
              </a:rPr>
              <a:t> </a:t>
            </a:r>
          </a:p>
        </p:txBody>
      </p:sp>
      <p:sp>
        <p:nvSpPr>
          <p:cNvPr id="8" name="TextBox 7">
            <a:extLst>
              <a:ext uri="{FF2B5EF4-FFF2-40B4-BE49-F238E27FC236}">
                <a16:creationId xmlns:a16="http://schemas.microsoft.com/office/drawing/2014/main" id="{AD9CB056-9C2A-4ABC-B6A2-154B56A4238F}"/>
              </a:ext>
            </a:extLst>
          </p:cNvPr>
          <p:cNvSpPr txBox="1"/>
          <p:nvPr/>
        </p:nvSpPr>
        <p:spPr>
          <a:xfrm>
            <a:off x="531348" y="557504"/>
            <a:ext cx="8081304" cy="4585871"/>
          </a:xfrm>
          <a:prstGeom prst="rect">
            <a:avLst/>
          </a:prstGeom>
          <a:noFill/>
        </p:spPr>
        <p:txBody>
          <a:bodyPr wrap="square">
            <a:spAutoFit/>
          </a:bodyPr>
          <a:lstStyle/>
          <a:p>
            <a:pPr algn="just"/>
            <a:r>
              <a:rPr lang="en-US" b="1" i="0" dirty="0">
                <a:solidFill>
                  <a:srgbClr val="000000"/>
                </a:solidFill>
                <a:effectLst/>
                <a:latin typeface="Times New Roman" panose="02020603050405020304" pitchFamily="18" charset="0"/>
                <a:cs typeface="Times New Roman" panose="02020603050405020304" pitchFamily="18" charset="0"/>
              </a:rPr>
              <a:t>Stepping- </a:t>
            </a:r>
            <a:r>
              <a:rPr lang="en-US" sz="1300" b="0" i="0" dirty="0">
                <a:solidFill>
                  <a:srgbClr val="202122"/>
                </a:solidFill>
                <a:effectLst/>
                <a:latin typeface="Times New Roman" panose="02020603050405020304" pitchFamily="18" charset="0"/>
                <a:cs typeface="Times New Roman" panose="02020603050405020304" pitchFamily="18" charset="0"/>
              </a:rPr>
              <a:t>To avoid merely implementing a simple (solvable) substitution cipher, every key press caused one or more rotors to step by one twenty-sixth of a full rotation, before the electrical connections were made. This changed the substitution alphabet used for encryption</a:t>
            </a:r>
            <a:r>
              <a:rPr lang="en-US" sz="1300" b="1" dirty="0">
                <a:latin typeface="Times New Roman" panose="02020603050405020304" pitchFamily="18" charset="0"/>
                <a:cs typeface="Times New Roman" panose="02020603050405020304" pitchFamily="18" charset="0"/>
              </a:rPr>
              <a:t>.</a:t>
            </a:r>
            <a:endParaRPr lang="en-US" sz="1300" b="1" i="0" dirty="0">
              <a:solidFill>
                <a:srgbClr val="000000"/>
              </a:solidFill>
              <a:effectLst/>
              <a:latin typeface="Times New Roman" panose="02020603050405020304" pitchFamily="18" charset="0"/>
              <a:cs typeface="Times New Roman" panose="02020603050405020304" pitchFamily="18" charset="0"/>
            </a:endParaRPr>
          </a:p>
          <a:p>
            <a:pPr algn="just"/>
            <a:endParaRPr lang="en-US" b="1" dirty="0">
              <a:latin typeface="Times New Roman" panose="02020603050405020304" pitchFamily="18" charset="0"/>
              <a:cs typeface="Times New Roman" panose="02020603050405020304" pitchFamily="18" charset="0"/>
            </a:endParaRPr>
          </a:p>
          <a:p>
            <a:pPr algn="just"/>
            <a:r>
              <a:rPr lang="en-US" b="1" i="0" dirty="0">
                <a:solidFill>
                  <a:srgbClr val="000000"/>
                </a:solidFill>
                <a:effectLst/>
                <a:latin typeface="Times New Roman" panose="02020603050405020304" pitchFamily="18" charset="0"/>
                <a:cs typeface="Times New Roman" panose="02020603050405020304" pitchFamily="18" charset="0"/>
              </a:rPr>
              <a:t>Turnover- </a:t>
            </a:r>
            <a:r>
              <a:rPr lang="en-US" sz="1300" b="0" i="0" dirty="0">
                <a:solidFill>
                  <a:srgbClr val="202122"/>
                </a:solidFill>
                <a:effectLst/>
                <a:latin typeface="Times New Roman" panose="02020603050405020304" pitchFamily="18" charset="0"/>
                <a:cs typeface="Times New Roman" panose="02020603050405020304" pitchFamily="18" charset="0"/>
              </a:rPr>
              <a:t>The advancement of a rotor other than the left-hand one was called a </a:t>
            </a:r>
            <a:r>
              <a:rPr lang="en-US" sz="1300" b="0" i="1" dirty="0">
                <a:solidFill>
                  <a:srgbClr val="202122"/>
                </a:solidFill>
                <a:effectLst/>
                <a:latin typeface="Times New Roman" panose="02020603050405020304" pitchFamily="18" charset="0"/>
                <a:cs typeface="Times New Roman" panose="02020603050405020304" pitchFamily="18" charset="0"/>
              </a:rPr>
              <a:t>turnover</a:t>
            </a:r>
            <a:r>
              <a:rPr lang="en-US" sz="1300" b="0" i="0" dirty="0">
                <a:solidFill>
                  <a:srgbClr val="202122"/>
                </a:solidFill>
                <a:effectLst/>
                <a:latin typeface="Times New Roman" panose="02020603050405020304" pitchFamily="18" charset="0"/>
                <a:cs typeface="Times New Roman" panose="02020603050405020304" pitchFamily="18" charset="0"/>
              </a:rPr>
              <a:t> by the British. This was achieved by a </a:t>
            </a:r>
            <a:r>
              <a:rPr lang="en-US" sz="1300" b="0" i="0" u="none" strike="noStrike" dirty="0">
                <a:solidFill>
                  <a:schemeClr val="tx1"/>
                </a:solidFill>
                <a:effectLst/>
                <a:latin typeface="Times New Roman" panose="02020603050405020304" pitchFamily="18" charset="0"/>
                <a:cs typeface="Times New Roman" panose="02020603050405020304" pitchFamily="18" charset="0"/>
                <a:hlinkClick r:id="rId3" tooltip="Ratchet (device)">
                  <a:extLst>
                    <a:ext uri="{A12FA001-AC4F-418D-AE19-62706E023703}">
                      <ahyp:hlinkClr xmlns:ahyp="http://schemas.microsoft.com/office/drawing/2018/hyperlinkcolor" val="tx"/>
                    </a:ext>
                  </a:extLst>
                </a:hlinkClick>
              </a:rPr>
              <a:t>ratchet and pawl</a:t>
            </a:r>
            <a:r>
              <a:rPr lang="en-US" sz="1300" b="0" i="0" dirty="0">
                <a:solidFill>
                  <a:schemeClr val="tx1"/>
                </a:solidFill>
                <a:effectLst/>
                <a:latin typeface="Times New Roman" panose="02020603050405020304" pitchFamily="18" charset="0"/>
                <a:cs typeface="Times New Roman" panose="02020603050405020304" pitchFamily="18" charset="0"/>
              </a:rPr>
              <a:t> </a:t>
            </a:r>
            <a:r>
              <a:rPr lang="en-US" sz="1300" b="0" i="0" dirty="0">
                <a:solidFill>
                  <a:srgbClr val="202122"/>
                </a:solidFill>
                <a:effectLst/>
                <a:latin typeface="Times New Roman" panose="02020603050405020304" pitchFamily="18" charset="0"/>
                <a:cs typeface="Times New Roman" panose="02020603050405020304" pitchFamily="18" charset="0"/>
              </a:rPr>
              <a:t>mechanism. Each rotor had a ratchet with 26 teeth and every time a key was pressed, the set of spring-loaded pawls moved forward in unison, trying to engage with a ratchet.</a:t>
            </a:r>
            <a:r>
              <a:rPr lang="en-US" sz="1300" b="1" i="0" dirty="0">
                <a:solidFill>
                  <a:srgbClr val="000000"/>
                </a:solidFill>
                <a:effectLst/>
                <a:latin typeface="Times New Roman" panose="02020603050405020304" pitchFamily="18" charset="0"/>
                <a:cs typeface="Times New Roman" panose="02020603050405020304" pitchFamily="18" charset="0"/>
              </a:rPr>
              <a:t> </a:t>
            </a:r>
          </a:p>
          <a:p>
            <a:pPr algn="just"/>
            <a:endParaRPr lang="en-US" sz="1300" b="1" dirty="0">
              <a:latin typeface="Times New Roman" panose="02020603050405020304" pitchFamily="18" charset="0"/>
              <a:cs typeface="Times New Roman" panose="02020603050405020304" pitchFamily="18" charset="0"/>
            </a:endParaRPr>
          </a:p>
          <a:p>
            <a:pPr algn="just"/>
            <a:r>
              <a:rPr lang="en-US" b="1" i="0" dirty="0">
                <a:solidFill>
                  <a:srgbClr val="000000"/>
                </a:solidFill>
                <a:effectLst/>
                <a:latin typeface="Times New Roman" panose="02020603050405020304" pitchFamily="18" charset="0"/>
                <a:cs typeface="Times New Roman" panose="02020603050405020304" pitchFamily="18" charset="0"/>
              </a:rPr>
              <a:t>Entry wheel- </a:t>
            </a:r>
            <a:r>
              <a:rPr lang="en-US" sz="1300" b="0" i="0" dirty="0">
                <a:solidFill>
                  <a:srgbClr val="202122"/>
                </a:solidFill>
                <a:effectLst/>
                <a:latin typeface="Times New Roman" panose="02020603050405020304" pitchFamily="18" charset="0"/>
                <a:cs typeface="Times New Roman" panose="02020603050405020304" pitchFamily="18" charset="0"/>
              </a:rPr>
              <a:t>The current entry wheel (</a:t>
            </a:r>
            <a:r>
              <a:rPr lang="en-US" sz="1300" b="0" i="1" dirty="0" err="1">
                <a:solidFill>
                  <a:srgbClr val="202122"/>
                </a:solidFill>
                <a:effectLst/>
                <a:latin typeface="Times New Roman" panose="02020603050405020304" pitchFamily="18" charset="0"/>
                <a:cs typeface="Times New Roman" panose="02020603050405020304" pitchFamily="18" charset="0"/>
              </a:rPr>
              <a:t>Eintrittswalze</a:t>
            </a:r>
            <a:r>
              <a:rPr lang="en-US" sz="1300" b="0" i="0" dirty="0">
                <a:solidFill>
                  <a:srgbClr val="202122"/>
                </a:solidFill>
                <a:effectLst/>
                <a:latin typeface="Times New Roman" panose="02020603050405020304" pitchFamily="18" charset="0"/>
                <a:cs typeface="Times New Roman" panose="02020603050405020304" pitchFamily="18" charset="0"/>
              </a:rPr>
              <a:t> in German), or entry </a:t>
            </a:r>
            <a:r>
              <a:rPr lang="en-US" sz="1300" b="0" i="0" u="none" strike="noStrike" dirty="0">
                <a:solidFill>
                  <a:srgbClr val="0645AD"/>
                </a:solidFill>
                <a:effectLst/>
                <a:latin typeface="Times New Roman" panose="02020603050405020304" pitchFamily="18" charset="0"/>
                <a:cs typeface="Times New Roman" panose="02020603050405020304" pitchFamily="18" charset="0"/>
                <a:hlinkClick r:id="rId4" tooltip="Stator"/>
              </a:rPr>
              <a:t>stator</a:t>
            </a:r>
            <a:r>
              <a:rPr lang="en-US" sz="1300" b="0" i="0" dirty="0">
                <a:solidFill>
                  <a:srgbClr val="202122"/>
                </a:solidFill>
                <a:effectLst/>
                <a:latin typeface="Times New Roman" panose="02020603050405020304" pitchFamily="18" charset="0"/>
                <a:cs typeface="Times New Roman" panose="02020603050405020304" pitchFamily="18" charset="0"/>
              </a:rPr>
              <a:t>, connects the </a:t>
            </a:r>
            <a:r>
              <a:rPr lang="en-US" sz="1300" b="0" i="0" u="none" strike="noStrike" dirty="0">
                <a:solidFill>
                  <a:srgbClr val="0645AD"/>
                </a:solidFill>
                <a:effectLst/>
                <a:latin typeface="Times New Roman" panose="02020603050405020304" pitchFamily="18" charset="0"/>
                <a:cs typeface="Times New Roman" panose="02020603050405020304" pitchFamily="18" charset="0"/>
                <a:hlinkClick r:id="rId5" tooltip="Plugboard"/>
              </a:rPr>
              <a:t>plugboard</a:t>
            </a:r>
            <a:r>
              <a:rPr lang="en-US" sz="1300" b="0" i="0" dirty="0">
                <a:solidFill>
                  <a:srgbClr val="202122"/>
                </a:solidFill>
                <a:effectLst/>
                <a:latin typeface="Times New Roman" panose="02020603050405020304" pitchFamily="18" charset="0"/>
                <a:cs typeface="Times New Roman" panose="02020603050405020304" pitchFamily="18" charset="0"/>
              </a:rPr>
              <a:t> to the rotor assembly. If the plugboard is not present, the entry wheel instead connects the keyboard and </a:t>
            </a:r>
            <a:r>
              <a:rPr lang="en-US" sz="1300" b="0" i="0" dirty="0" err="1">
                <a:solidFill>
                  <a:srgbClr val="202122"/>
                </a:solidFill>
                <a:effectLst/>
                <a:latin typeface="Times New Roman" panose="02020603050405020304" pitchFamily="18" charset="0"/>
                <a:cs typeface="Times New Roman" panose="02020603050405020304" pitchFamily="18" charset="0"/>
              </a:rPr>
              <a:t>lampboard</a:t>
            </a:r>
            <a:r>
              <a:rPr lang="en-US" sz="1300" b="0" i="0" dirty="0">
                <a:solidFill>
                  <a:srgbClr val="202122"/>
                </a:solidFill>
                <a:effectLst/>
                <a:latin typeface="Times New Roman" panose="02020603050405020304" pitchFamily="18" charset="0"/>
                <a:cs typeface="Times New Roman" panose="02020603050405020304" pitchFamily="18" charset="0"/>
              </a:rPr>
              <a:t> to the rotor assembly.</a:t>
            </a:r>
          </a:p>
          <a:p>
            <a:pPr algn="just"/>
            <a:endParaRPr lang="en-US" sz="1300" dirty="0">
              <a:solidFill>
                <a:srgbClr val="202122"/>
              </a:solidFill>
              <a:latin typeface="Times New Roman" panose="02020603050405020304" pitchFamily="18" charset="0"/>
              <a:cs typeface="Times New Roman" panose="02020603050405020304" pitchFamily="18" charset="0"/>
            </a:endParaRPr>
          </a:p>
          <a:p>
            <a:pPr algn="just"/>
            <a:r>
              <a:rPr lang="en-US" b="1" i="0" dirty="0">
                <a:solidFill>
                  <a:srgbClr val="000000"/>
                </a:solidFill>
                <a:effectLst/>
                <a:latin typeface="Times New Roman" panose="02020603050405020304" pitchFamily="18" charset="0"/>
                <a:cs typeface="Times New Roman" panose="02020603050405020304" pitchFamily="18" charset="0"/>
              </a:rPr>
              <a:t>Reflector- </a:t>
            </a:r>
            <a:r>
              <a:rPr lang="en-US" sz="1300" b="0" i="0" dirty="0">
                <a:solidFill>
                  <a:srgbClr val="202122"/>
                </a:solidFill>
                <a:effectLst/>
                <a:latin typeface="Times New Roman" panose="02020603050405020304" pitchFamily="18" charset="0"/>
                <a:cs typeface="Times New Roman" panose="02020603050405020304" pitchFamily="18" charset="0"/>
              </a:rPr>
              <a:t>The reflector connected outputs of the last rotor in pairs, redirecting current back through the rotors by a different route. The reflector ensured that Enigma would be </a:t>
            </a:r>
            <a:r>
              <a:rPr lang="en-US" sz="1300" b="0" i="0" u="none" strike="noStrike" dirty="0">
                <a:solidFill>
                  <a:srgbClr val="0645AD"/>
                </a:solidFill>
                <a:effectLst/>
                <a:latin typeface="Times New Roman" panose="02020603050405020304" pitchFamily="18" charset="0"/>
                <a:cs typeface="Times New Roman" panose="02020603050405020304" pitchFamily="18" charset="0"/>
                <a:hlinkClick r:id="rId6" tooltip="Involution (mathematics)"/>
              </a:rPr>
              <a:t>self-reciprocal</a:t>
            </a:r>
            <a:endParaRPr lang="en-US" sz="1300" u="none" strike="noStrike" dirty="0">
              <a:solidFill>
                <a:srgbClr val="202122"/>
              </a:solidFill>
              <a:latin typeface="Times New Roman" panose="02020603050405020304" pitchFamily="18" charset="0"/>
              <a:cs typeface="Times New Roman" panose="02020603050405020304" pitchFamily="18" charset="0"/>
            </a:endParaRPr>
          </a:p>
          <a:p>
            <a:pPr algn="just"/>
            <a:endParaRPr lang="en-US" sz="1300" b="1" i="0" dirty="0">
              <a:solidFill>
                <a:srgbClr val="202122"/>
              </a:solidFill>
              <a:effectLst/>
              <a:latin typeface="Times New Roman" panose="02020603050405020304" pitchFamily="18" charset="0"/>
              <a:cs typeface="Times New Roman" panose="02020603050405020304" pitchFamily="18" charset="0"/>
            </a:endParaRPr>
          </a:p>
          <a:p>
            <a:pPr algn="just"/>
            <a:r>
              <a:rPr lang="en-US" b="1" i="0" dirty="0">
                <a:solidFill>
                  <a:srgbClr val="000000"/>
                </a:solidFill>
                <a:effectLst/>
                <a:latin typeface="Times New Roman" panose="02020603050405020304" pitchFamily="18" charset="0"/>
                <a:cs typeface="Times New Roman" panose="02020603050405020304" pitchFamily="18" charset="0"/>
              </a:rPr>
              <a:t>Plugboard- </a:t>
            </a:r>
            <a:r>
              <a:rPr lang="en-US" sz="1300" b="0" i="0" dirty="0">
                <a:solidFill>
                  <a:srgbClr val="202122"/>
                </a:solidFill>
                <a:effectLst/>
                <a:latin typeface="Times New Roman" panose="02020603050405020304" pitchFamily="18" charset="0"/>
                <a:cs typeface="Times New Roman" panose="02020603050405020304" pitchFamily="18" charset="0"/>
              </a:rPr>
              <a:t>The plugboard contributed more cryptographic strength than an extra rotor, as it had 150 trillion possible settings (see below). Enigma without a plugboard (known as </a:t>
            </a:r>
            <a:r>
              <a:rPr lang="en-US" sz="1300" b="0" dirty="0" err="1">
                <a:solidFill>
                  <a:srgbClr val="202122"/>
                </a:solidFill>
                <a:effectLst/>
                <a:latin typeface="Times New Roman" panose="02020603050405020304" pitchFamily="18" charset="0"/>
                <a:cs typeface="Times New Roman" panose="02020603050405020304" pitchFamily="18" charset="0"/>
              </a:rPr>
              <a:t>unsteckered</a:t>
            </a:r>
            <a:r>
              <a:rPr lang="en-US" sz="1300" b="0" dirty="0">
                <a:solidFill>
                  <a:srgbClr val="202122"/>
                </a:solidFill>
                <a:effectLst/>
                <a:latin typeface="Times New Roman" panose="02020603050405020304" pitchFamily="18" charset="0"/>
                <a:cs typeface="Times New Roman" panose="02020603050405020304" pitchFamily="18" charset="0"/>
              </a:rPr>
              <a:t> Enigma</a:t>
            </a:r>
            <a:r>
              <a:rPr lang="en-US" sz="1300" b="0" i="0" dirty="0">
                <a:solidFill>
                  <a:srgbClr val="202122"/>
                </a:solidFill>
                <a:effectLst/>
                <a:latin typeface="Times New Roman" panose="02020603050405020304" pitchFamily="18" charset="0"/>
                <a:cs typeface="Times New Roman" panose="02020603050405020304" pitchFamily="18" charset="0"/>
              </a:rPr>
              <a:t>) could be solved relatively straightforwardly using hand methods; these techniques were generally defeated by the plugboard, driving Allied cryptanalysts to develop special machines to solve it.</a:t>
            </a:r>
            <a:endParaRPr lang="en-US" sz="1300" b="1" i="0" dirty="0">
              <a:solidFill>
                <a:srgbClr val="000000"/>
              </a:solidFill>
              <a:effectLst/>
              <a:latin typeface="Times New Roman" panose="02020603050405020304" pitchFamily="18" charset="0"/>
              <a:cs typeface="Times New Roman" panose="02020603050405020304" pitchFamily="18" charset="0"/>
            </a:endParaRPr>
          </a:p>
          <a:p>
            <a:endParaRPr lang="en-US" sz="1300" b="1" i="0" dirty="0">
              <a:solidFill>
                <a:srgbClr val="000000"/>
              </a:solidFill>
              <a:effectLst/>
              <a:latin typeface="Arial" panose="020B0604020202020204" pitchFamily="34" charset="0"/>
            </a:endParaRPr>
          </a:p>
          <a:p>
            <a:endParaRPr lang="en-US" sz="1300" b="1" i="0" dirty="0">
              <a:solidFill>
                <a:srgbClr val="000000"/>
              </a:solidFill>
              <a:effectLst/>
              <a:latin typeface="Arial" panose="020B0604020202020204" pitchFamily="34" charset="0"/>
            </a:endParaRPr>
          </a:p>
          <a:p>
            <a:pPr algn="l"/>
            <a:endParaRPr lang="en-US" sz="1300" b="1"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77352386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theme/theme1.xml><?xml version="1.0" encoding="utf-8"?>
<a:theme xmlns:a="http://schemas.openxmlformats.org/drawingml/2006/main" name="Roderigo template">
  <a:themeElements>
    <a:clrScheme name="Custom 347">
      <a:dk1>
        <a:srgbClr val="000000"/>
      </a:dk1>
      <a:lt1>
        <a:srgbClr val="FFFFFF"/>
      </a:lt1>
      <a:dk2>
        <a:srgbClr val="666666"/>
      </a:dk2>
      <a:lt2>
        <a:srgbClr val="DADBE6"/>
      </a:lt2>
      <a:accent1>
        <a:srgbClr val="A5B0FE"/>
      </a:accent1>
      <a:accent2>
        <a:srgbClr val="8184D9"/>
      </a:accent2>
      <a:accent3>
        <a:srgbClr val="6463BD"/>
      </a:accent3>
      <a:accent4>
        <a:srgbClr val="4F4A9E"/>
      </a:accent4>
      <a:accent5>
        <a:srgbClr val="212121"/>
      </a:accent5>
      <a:accent6>
        <a:srgbClr val="FFA500"/>
      </a:accent6>
      <a:hlink>
        <a:srgbClr val="6463B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756</TotalTime>
  <Words>1136</Words>
  <Application>Microsoft Office PowerPoint</Application>
  <PresentationFormat>On-screen Show (16:9)</PresentationFormat>
  <Paragraphs>113</Paragraphs>
  <Slides>13</Slides>
  <Notes>10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13</vt:i4>
      </vt:variant>
    </vt:vector>
  </HeadingPairs>
  <TitlesOfParts>
    <vt:vector size="28" baseType="lpstr">
      <vt:lpstr>Miriam Libre</vt:lpstr>
      <vt:lpstr>Montserrat</vt:lpstr>
      <vt:lpstr>Barlow</vt:lpstr>
      <vt:lpstr>Sitka Display</vt:lpstr>
      <vt:lpstr>Constantia</vt:lpstr>
      <vt:lpstr>Sitka Small Semibold</vt:lpstr>
      <vt:lpstr>Barlow Light</vt:lpstr>
      <vt:lpstr>Calibri</vt:lpstr>
      <vt:lpstr>Arial</vt:lpstr>
      <vt:lpstr>Sitka Text</vt:lpstr>
      <vt:lpstr>Times New Roman</vt:lpstr>
      <vt:lpstr>Work Sans</vt:lpstr>
      <vt:lpstr>Maiandra GD</vt:lpstr>
      <vt:lpstr>Wingdings</vt:lpstr>
      <vt:lpstr>Roderigo template</vt:lpstr>
      <vt:lpstr>PowerPoint Presentation</vt:lpstr>
      <vt:lpstr>PowerPoint Presentation</vt:lpstr>
      <vt:lpstr>Team Members :-</vt:lpstr>
      <vt:lpstr>Introduction </vt:lpstr>
      <vt:lpstr>Problem statement</vt:lpstr>
      <vt:lpstr>PowerPoint Presentation</vt:lpstr>
      <vt:lpstr>Overall System Architecture Diagram :-</vt:lpstr>
      <vt:lpstr>Organization Module &amp; Explanation</vt:lpstr>
      <vt:lpstr>PowerPoint Presentation</vt:lpstr>
      <vt:lpstr>EXISTING WORK WITH LIMITATION</vt:lpstr>
      <vt:lpstr>After completion the presentation we will present live demo of our project</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Approach To Enigma Machine</dc:title>
  <dc:creator>hp</dc:creator>
  <cp:lastModifiedBy>20MEI10033</cp:lastModifiedBy>
  <cp:revision>13</cp:revision>
  <dcterms:modified xsi:type="dcterms:W3CDTF">2022-04-22T14:28:07Z</dcterms:modified>
</cp:coreProperties>
</file>